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68" r:id="rId3"/>
    <p:sldId id="285" r:id="rId4"/>
    <p:sldId id="286" r:id="rId5"/>
    <p:sldId id="288" r:id="rId6"/>
    <p:sldId id="289" r:id="rId7"/>
    <p:sldId id="291" r:id="rId8"/>
    <p:sldId id="278" r:id="rId9"/>
    <p:sldId id="281" r:id="rId10"/>
    <p:sldId id="283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69396D-F04A-4E00-9953-6020BACEE153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27941E-410D-4CC3-A32C-05A1CA9D4228}">
      <dgm:prSet phldrT="[Text]"/>
      <dgm:spPr/>
      <dgm:t>
        <a:bodyPr/>
        <a:lstStyle/>
        <a:p>
          <a:r>
            <a:rPr lang="en-US" dirty="0" err="1"/>
            <a:t>Permulaan</a:t>
          </a:r>
          <a:r>
            <a:rPr lang="en-US" dirty="0"/>
            <a:t>/</a:t>
          </a:r>
          <a:r>
            <a:rPr lang="en-US" dirty="0" err="1"/>
            <a:t>Cungkil</a:t>
          </a:r>
          <a:r>
            <a:rPr lang="en-US" dirty="0"/>
            <a:t> idea</a:t>
          </a:r>
        </a:p>
      </dgm:t>
    </dgm:pt>
    <dgm:pt modelId="{37CB1B12-1879-4EFC-9D4F-BD4A842EAEA6}" type="parTrans" cxnId="{BF04A57D-9038-4340-99E1-129EDFDAD6B5}">
      <dgm:prSet/>
      <dgm:spPr/>
      <dgm:t>
        <a:bodyPr/>
        <a:lstStyle/>
        <a:p>
          <a:endParaRPr lang="en-US"/>
        </a:p>
      </dgm:t>
    </dgm:pt>
    <dgm:pt modelId="{D33B2CB0-3035-435B-8249-8EFCE4C2E914}" type="sibTrans" cxnId="{BF04A57D-9038-4340-99E1-129EDFDAD6B5}">
      <dgm:prSet/>
      <dgm:spPr/>
      <dgm:t>
        <a:bodyPr/>
        <a:lstStyle/>
        <a:p>
          <a:endParaRPr lang="en-US"/>
        </a:p>
      </dgm:t>
    </dgm:pt>
    <dgm:pt modelId="{F6B00FFF-1B0E-470C-87C5-AA62ECC69735}">
      <dgm:prSet phldrT="[Text]" custT="1"/>
      <dgm:spPr/>
      <dgm:t>
        <a:bodyPr/>
        <a:lstStyle/>
        <a:p>
          <a:r>
            <a:rPr lang="en-US" sz="1600" dirty="0" err="1"/>
            <a:t>Buat</a:t>
          </a:r>
          <a:r>
            <a:rPr lang="en-US" sz="1600" dirty="0"/>
            <a:t> </a:t>
          </a:r>
          <a:r>
            <a:rPr lang="en-US" sz="1600" dirty="0" err="1"/>
            <a:t>perkaitan</a:t>
          </a:r>
          <a:r>
            <a:rPr lang="en-US" sz="1600" dirty="0"/>
            <a:t> </a:t>
          </a:r>
          <a:r>
            <a:rPr lang="en-US" sz="1600" dirty="0" err="1"/>
            <a:t>dengan</a:t>
          </a:r>
          <a:r>
            <a:rPr lang="en-US" sz="1600" dirty="0"/>
            <a:t> </a:t>
          </a:r>
          <a:r>
            <a:rPr lang="en-US" sz="1600" dirty="0" err="1"/>
            <a:t>pengalaman</a:t>
          </a:r>
          <a:r>
            <a:rPr lang="en-US" sz="1600" dirty="0"/>
            <a:t> </a:t>
          </a:r>
          <a:r>
            <a:rPr lang="en-US" sz="1600" dirty="0" err="1"/>
            <a:t>pelajar</a:t>
          </a:r>
          <a:endParaRPr lang="en-US" sz="1600" dirty="0"/>
        </a:p>
      </dgm:t>
    </dgm:pt>
    <dgm:pt modelId="{FF430FDB-0136-4842-AEB5-A9140E7BF3ED}" type="parTrans" cxnId="{4034BE5F-B24F-4945-AF11-0F4B1694EF5B}">
      <dgm:prSet/>
      <dgm:spPr/>
      <dgm:t>
        <a:bodyPr/>
        <a:lstStyle/>
        <a:p>
          <a:endParaRPr lang="en-US"/>
        </a:p>
      </dgm:t>
    </dgm:pt>
    <dgm:pt modelId="{CD7EB9E7-44A0-410F-AFEF-3233C5359C71}" type="sibTrans" cxnId="{4034BE5F-B24F-4945-AF11-0F4B1694EF5B}">
      <dgm:prSet/>
      <dgm:spPr/>
      <dgm:t>
        <a:bodyPr/>
        <a:lstStyle/>
        <a:p>
          <a:endParaRPr lang="en-US"/>
        </a:p>
      </dgm:t>
    </dgm:pt>
    <dgm:pt modelId="{881B0317-3C74-439A-9F7E-B0F174FEF609}">
      <dgm:prSet phldrT="[Text]"/>
      <dgm:spPr/>
      <dgm:t>
        <a:bodyPr/>
        <a:lstStyle/>
        <a:p>
          <a:endParaRPr lang="en-US" sz="1300" dirty="0"/>
        </a:p>
      </dgm:t>
    </dgm:pt>
    <dgm:pt modelId="{9CF7199B-1A49-4E71-9F52-564B49D470B5}" type="parTrans" cxnId="{2EB51424-0850-47A2-8193-70A66EE2FACC}">
      <dgm:prSet/>
      <dgm:spPr/>
      <dgm:t>
        <a:bodyPr/>
        <a:lstStyle/>
        <a:p>
          <a:endParaRPr lang="en-US"/>
        </a:p>
      </dgm:t>
    </dgm:pt>
    <dgm:pt modelId="{C4596B12-7BD1-440D-923A-F70C62227925}" type="sibTrans" cxnId="{2EB51424-0850-47A2-8193-70A66EE2FACC}">
      <dgm:prSet/>
      <dgm:spPr/>
      <dgm:t>
        <a:bodyPr/>
        <a:lstStyle/>
        <a:p>
          <a:endParaRPr lang="en-US"/>
        </a:p>
      </dgm:t>
    </dgm:pt>
    <dgm:pt modelId="{1A179E8B-3DB6-4F65-A494-C77B5E0AAECC}">
      <dgm:prSet phldrT="[Text]"/>
      <dgm:spPr/>
      <dgm:t>
        <a:bodyPr/>
        <a:lstStyle/>
        <a:p>
          <a:r>
            <a:rPr lang="en-US" dirty="0" err="1"/>
            <a:t>Struktur</a:t>
          </a:r>
          <a:r>
            <a:rPr lang="en-US" dirty="0"/>
            <a:t>/</a:t>
          </a:r>
          <a:r>
            <a:rPr lang="en-US" dirty="0" err="1"/>
            <a:t>struktur</a:t>
          </a:r>
          <a:r>
            <a:rPr lang="en-US" dirty="0"/>
            <a:t> </a:t>
          </a:r>
          <a:r>
            <a:rPr lang="en-US" dirty="0" err="1"/>
            <a:t>semula</a:t>
          </a:r>
          <a:endParaRPr lang="en-US" dirty="0"/>
        </a:p>
      </dgm:t>
    </dgm:pt>
    <dgm:pt modelId="{95897A18-CACF-4A38-B614-2261F32335F8}" type="parTrans" cxnId="{4E22AAA4-EF97-4417-91E1-2EAED07DF4BD}">
      <dgm:prSet/>
      <dgm:spPr/>
      <dgm:t>
        <a:bodyPr/>
        <a:lstStyle/>
        <a:p>
          <a:endParaRPr lang="en-US"/>
        </a:p>
      </dgm:t>
    </dgm:pt>
    <dgm:pt modelId="{CCDC2B79-E5D6-446A-A3FE-942A6B640A02}" type="sibTrans" cxnId="{4E22AAA4-EF97-4417-91E1-2EAED07DF4BD}">
      <dgm:prSet/>
      <dgm:spPr/>
      <dgm:t>
        <a:bodyPr/>
        <a:lstStyle/>
        <a:p>
          <a:endParaRPr lang="en-US"/>
        </a:p>
      </dgm:t>
    </dgm:pt>
    <dgm:pt modelId="{0D48104F-730A-4777-B315-714CEA487825}">
      <dgm:prSet phldrT="[Text]" custT="1"/>
      <dgm:spPr/>
      <dgm:t>
        <a:bodyPr/>
        <a:lstStyle/>
        <a:p>
          <a:r>
            <a:rPr lang="en-US" sz="2000" dirty="0" err="1"/>
            <a:t>Aktiviti</a:t>
          </a:r>
          <a:r>
            <a:rPr lang="en-US" sz="2000" dirty="0"/>
            <a:t> </a:t>
          </a:r>
          <a:r>
            <a:rPr lang="en-US" sz="2000" dirty="0" err="1"/>
            <a:t>penerokaan</a:t>
          </a:r>
          <a:endParaRPr lang="en-US" sz="2000" dirty="0"/>
        </a:p>
      </dgm:t>
    </dgm:pt>
    <dgm:pt modelId="{FB65852D-485B-4A40-A45F-1215E63B64DD}" type="parTrans" cxnId="{34A261AD-5322-40FD-9EF7-9311D609B94C}">
      <dgm:prSet/>
      <dgm:spPr/>
      <dgm:t>
        <a:bodyPr/>
        <a:lstStyle/>
        <a:p>
          <a:endParaRPr lang="en-US"/>
        </a:p>
      </dgm:t>
    </dgm:pt>
    <dgm:pt modelId="{DBF88031-7A28-44F5-AF40-5009464B5C86}" type="sibTrans" cxnId="{34A261AD-5322-40FD-9EF7-9311D609B94C}">
      <dgm:prSet/>
      <dgm:spPr/>
      <dgm:t>
        <a:bodyPr/>
        <a:lstStyle/>
        <a:p>
          <a:endParaRPr lang="en-US"/>
        </a:p>
      </dgm:t>
    </dgm:pt>
    <dgm:pt modelId="{D1E2A573-F796-49A5-8E1F-81B22562E28C}">
      <dgm:prSet phldrT="[Text]" custT="1"/>
      <dgm:spPr/>
      <dgm:t>
        <a:bodyPr/>
        <a:lstStyle/>
        <a:p>
          <a:r>
            <a:rPr lang="en-US" sz="2000" i="1" dirty="0"/>
            <a:t>Hands-on, minds-on, hearts-on</a:t>
          </a:r>
        </a:p>
      </dgm:t>
    </dgm:pt>
    <dgm:pt modelId="{FB22DB89-DA29-446A-8411-F7032537A8F7}" type="parTrans" cxnId="{74359B5A-08DE-45F8-91BA-661C6C6DB757}">
      <dgm:prSet/>
      <dgm:spPr/>
      <dgm:t>
        <a:bodyPr/>
        <a:lstStyle/>
        <a:p>
          <a:endParaRPr lang="en-US"/>
        </a:p>
      </dgm:t>
    </dgm:pt>
    <dgm:pt modelId="{C3A94607-47B6-45B5-A7F8-B6081ECBD296}" type="sibTrans" cxnId="{74359B5A-08DE-45F8-91BA-661C6C6DB757}">
      <dgm:prSet/>
      <dgm:spPr/>
      <dgm:t>
        <a:bodyPr/>
        <a:lstStyle/>
        <a:p>
          <a:endParaRPr lang="en-US"/>
        </a:p>
      </dgm:t>
    </dgm:pt>
    <dgm:pt modelId="{94E2305B-27DD-4A8B-90B6-0EEB01CED222}">
      <dgm:prSet phldrT="[Text]"/>
      <dgm:spPr/>
      <dgm:t>
        <a:bodyPr/>
        <a:lstStyle/>
        <a:p>
          <a:r>
            <a:rPr lang="en-US" dirty="0" err="1"/>
            <a:t>Aplikasi</a:t>
          </a:r>
          <a:r>
            <a:rPr lang="en-US" dirty="0"/>
            <a:t> idea</a:t>
          </a:r>
        </a:p>
      </dgm:t>
    </dgm:pt>
    <dgm:pt modelId="{2638C07A-21D6-4F6E-8AD0-4073DBBD28AC}" type="parTrans" cxnId="{A74628B0-0D50-4FAF-94BD-5DCB119DC63C}">
      <dgm:prSet/>
      <dgm:spPr/>
      <dgm:t>
        <a:bodyPr/>
        <a:lstStyle/>
        <a:p>
          <a:endParaRPr lang="en-US"/>
        </a:p>
      </dgm:t>
    </dgm:pt>
    <dgm:pt modelId="{B3B6081F-6387-4A17-86F1-AFE1A02099C0}" type="sibTrans" cxnId="{A74628B0-0D50-4FAF-94BD-5DCB119DC63C}">
      <dgm:prSet/>
      <dgm:spPr/>
      <dgm:t>
        <a:bodyPr/>
        <a:lstStyle/>
        <a:p>
          <a:endParaRPr lang="en-US"/>
        </a:p>
      </dgm:t>
    </dgm:pt>
    <dgm:pt modelId="{9F5B64D7-FAB8-4A60-B462-CFC03F1E0EBB}">
      <dgm:prSet phldrT="[Text]"/>
      <dgm:spPr/>
      <dgm:t>
        <a:bodyPr/>
        <a:lstStyle/>
        <a:p>
          <a:r>
            <a:rPr lang="en-US" dirty="0" err="1"/>
            <a:t>Aktiviti</a:t>
          </a:r>
          <a:r>
            <a:rPr lang="en-US" dirty="0"/>
            <a:t> </a:t>
          </a:r>
          <a:r>
            <a:rPr lang="en-US" dirty="0" err="1"/>
            <a:t>pengayaan</a:t>
          </a:r>
          <a:endParaRPr lang="en-US" dirty="0"/>
        </a:p>
      </dgm:t>
    </dgm:pt>
    <dgm:pt modelId="{897D4026-A7AC-4DEA-9A6F-C7957B549086}" type="parTrans" cxnId="{9777690D-3B8F-43A2-9B07-0AA8F0CE57D0}">
      <dgm:prSet/>
      <dgm:spPr/>
      <dgm:t>
        <a:bodyPr/>
        <a:lstStyle/>
        <a:p>
          <a:endParaRPr lang="en-US"/>
        </a:p>
      </dgm:t>
    </dgm:pt>
    <dgm:pt modelId="{04042142-8CE7-4C46-B9F2-9D9F3569295C}" type="sibTrans" cxnId="{9777690D-3B8F-43A2-9B07-0AA8F0CE57D0}">
      <dgm:prSet/>
      <dgm:spPr/>
      <dgm:t>
        <a:bodyPr/>
        <a:lstStyle/>
        <a:p>
          <a:endParaRPr lang="en-US"/>
        </a:p>
      </dgm:t>
    </dgm:pt>
    <dgm:pt modelId="{340ECD49-3790-4232-962D-0266294A9704}">
      <dgm:prSet phldrT="[Text]"/>
      <dgm:spPr/>
      <dgm:t>
        <a:bodyPr/>
        <a:lstStyle/>
        <a:p>
          <a:r>
            <a:rPr lang="en-US" dirty="0" err="1"/>
            <a:t>Penyelesaian</a:t>
          </a:r>
          <a:r>
            <a:rPr lang="en-US" dirty="0"/>
            <a:t> </a:t>
          </a:r>
          <a:r>
            <a:rPr lang="en-US" dirty="0" err="1"/>
            <a:t>masalah</a:t>
          </a:r>
          <a:endParaRPr lang="en-US" dirty="0"/>
        </a:p>
      </dgm:t>
    </dgm:pt>
    <dgm:pt modelId="{B75C3DFA-B4C9-495C-86D4-48396F6F92B1}" type="parTrans" cxnId="{A475C900-FADF-4BB0-8B89-847778B35461}">
      <dgm:prSet/>
      <dgm:spPr/>
      <dgm:t>
        <a:bodyPr/>
        <a:lstStyle/>
        <a:p>
          <a:endParaRPr lang="en-US"/>
        </a:p>
      </dgm:t>
    </dgm:pt>
    <dgm:pt modelId="{2B19C48A-EA19-42C7-A232-F5FF39EAD821}" type="sibTrans" cxnId="{A475C900-FADF-4BB0-8B89-847778B35461}">
      <dgm:prSet/>
      <dgm:spPr/>
      <dgm:t>
        <a:bodyPr/>
        <a:lstStyle/>
        <a:p>
          <a:endParaRPr lang="en-US"/>
        </a:p>
      </dgm:t>
    </dgm:pt>
    <dgm:pt modelId="{56F67CA5-49AD-40E9-AD54-433F62DD989F}">
      <dgm:prSet phldrT="[Text]"/>
      <dgm:spPr/>
      <dgm:t>
        <a:bodyPr/>
        <a:lstStyle/>
        <a:p>
          <a:r>
            <a:rPr lang="en-US" dirty="0" err="1"/>
            <a:t>Refleksi</a:t>
          </a:r>
          <a:r>
            <a:rPr lang="en-US" dirty="0"/>
            <a:t>/</a:t>
          </a:r>
          <a:r>
            <a:rPr lang="en-US" dirty="0" err="1"/>
            <a:t>Penutup</a:t>
          </a:r>
          <a:endParaRPr lang="en-US" dirty="0"/>
        </a:p>
      </dgm:t>
    </dgm:pt>
    <dgm:pt modelId="{6B9BE51A-AA88-4296-92E1-1B76B17655A0}" type="parTrans" cxnId="{D40AC210-CA93-4C65-BE72-553FEFCAF187}">
      <dgm:prSet/>
      <dgm:spPr/>
      <dgm:t>
        <a:bodyPr/>
        <a:lstStyle/>
        <a:p>
          <a:endParaRPr lang="en-US"/>
        </a:p>
      </dgm:t>
    </dgm:pt>
    <dgm:pt modelId="{2FD60CF9-06B3-4985-AB40-96C940500A21}" type="sibTrans" cxnId="{D40AC210-CA93-4C65-BE72-553FEFCAF187}">
      <dgm:prSet/>
      <dgm:spPr/>
      <dgm:t>
        <a:bodyPr/>
        <a:lstStyle/>
        <a:p>
          <a:endParaRPr lang="en-US"/>
        </a:p>
      </dgm:t>
    </dgm:pt>
    <dgm:pt modelId="{6F733E56-4335-4861-AB19-2DED13D03EE8}">
      <dgm:prSet phldrT="[Text]" custT="1"/>
      <dgm:spPr/>
      <dgm:t>
        <a:bodyPr/>
        <a:lstStyle/>
        <a:p>
          <a:r>
            <a:rPr lang="en-US" sz="1600" dirty="0" err="1"/>
            <a:t>Cungkil</a:t>
          </a:r>
          <a:r>
            <a:rPr lang="en-US" sz="1600" dirty="0"/>
            <a:t> idea </a:t>
          </a:r>
          <a:r>
            <a:rPr lang="en-US" sz="1600" dirty="0" err="1"/>
            <a:t>pelajar</a:t>
          </a:r>
          <a:r>
            <a:rPr lang="en-US" sz="1600" dirty="0"/>
            <a:t> </a:t>
          </a:r>
        </a:p>
      </dgm:t>
    </dgm:pt>
    <dgm:pt modelId="{96A85613-5901-409C-8B9E-8FBA0EDF6828}" type="parTrans" cxnId="{EA93E919-68B1-4F13-B0A2-C2A332D9303D}">
      <dgm:prSet/>
      <dgm:spPr/>
      <dgm:t>
        <a:bodyPr/>
        <a:lstStyle/>
        <a:p>
          <a:endParaRPr lang="en-US"/>
        </a:p>
      </dgm:t>
    </dgm:pt>
    <dgm:pt modelId="{5FB9FB04-8C00-40A9-81AE-618018D52B3B}" type="sibTrans" cxnId="{EA93E919-68B1-4F13-B0A2-C2A332D9303D}">
      <dgm:prSet/>
      <dgm:spPr/>
      <dgm:t>
        <a:bodyPr/>
        <a:lstStyle/>
        <a:p>
          <a:endParaRPr lang="en-US"/>
        </a:p>
      </dgm:t>
    </dgm:pt>
    <dgm:pt modelId="{1CB9AD87-C3DC-410C-853D-79029B99D13E}">
      <dgm:prSet custT="1"/>
      <dgm:spPr/>
      <dgm:t>
        <a:bodyPr/>
        <a:lstStyle/>
        <a:p>
          <a:r>
            <a:rPr lang="en-US" sz="1800" dirty="0" err="1"/>
            <a:t>Membanding</a:t>
          </a:r>
          <a:r>
            <a:rPr lang="en-US" sz="1800" dirty="0"/>
            <a:t> </a:t>
          </a:r>
          <a:r>
            <a:rPr lang="en-US" sz="1800" dirty="0" err="1"/>
            <a:t>pengetahuan</a:t>
          </a:r>
          <a:r>
            <a:rPr lang="en-US" sz="1800" dirty="0"/>
            <a:t> </a:t>
          </a:r>
          <a:r>
            <a:rPr lang="en-US" sz="1800" dirty="0" err="1"/>
            <a:t>baru</a:t>
          </a:r>
          <a:r>
            <a:rPr lang="en-US" sz="1800" dirty="0"/>
            <a:t> </a:t>
          </a:r>
          <a:r>
            <a:rPr lang="en-US" sz="1800" dirty="0" err="1"/>
            <a:t>dengan</a:t>
          </a:r>
          <a:r>
            <a:rPr lang="en-US" sz="1800" dirty="0"/>
            <a:t> idea lama</a:t>
          </a:r>
        </a:p>
      </dgm:t>
    </dgm:pt>
    <dgm:pt modelId="{8AC8BA92-8482-46DE-B2E1-82DBEC8FE9D5}" type="parTrans" cxnId="{32EF3EAC-50CB-4536-9E36-60E5B8915ACA}">
      <dgm:prSet/>
      <dgm:spPr/>
      <dgm:t>
        <a:bodyPr/>
        <a:lstStyle/>
        <a:p>
          <a:endParaRPr lang="en-US"/>
        </a:p>
      </dgm:t>
    </dgm:pt>
    <dgm:pt modelId="{F4AA1E63-37B6-4BAF-BD3F-1D67FA7A60A3}" type="sibTrans" cxnId="{32EF3EAC-50CB-4536-9E36-60E5B8915ACA}">
      <dgm:prSet/>
      <dgm:spPr/>
      <dgm:t>
        <a:bodyPr/>
        <a:lstStyle/>
        <a:p>
          <a:endParaRPr lang="en-US"/>
        </a:p>
      </dgm:t>
    </dgm:pt>
    <dgm:pt modelId="{1D3A37B1-71BE-41C3-9513-A38C33F60EDA}">
      <dgm:prSet custT="1"/>
      <dgm:spPr/>
      <dgm:t>
        <a:bodyPr/>
        <a:lstStyle/>
        <a:p>
          <a:r>
            <a:rPr lang="en-US" sz="1800" dirty="0" err="1"/>
            <a:t>Membuat</a:t>
          </a:r>
          <a:r>
            <a:rPr lang="en-US" sz="1800" dirty="0"/>
            <a:t> </a:t>
          </a:r>
          <a:r>
            <a:rPr lang="en-US" sz="1800" dirty="0" err="1"/>
            <a:t>kesimpulan</a:t>
          </a:r>
          <a:endParaRPr lang="en-US" sz="1800" dirty="0"/>
        </a:p>
      </dgm:t>
    </dgm:pt>
    <dgm:pt modelId="{040D445D-D48A-4FC6-9BF1-A71E0BA554B2}" type="parTrans" cxnId="{4E70FA6E-A8E3-4F9E-B469-3603AA108834}">
      <dgm:prSet/>
      <dgm:spPr/>
      <dgm:t>
        <a:bodyPr/>
        <a:lstStyle/>
        <a:p>
          <a:endParaRPr lang="en-US"/>
        </a:p>
      </dgm:t>
    </dgm:pt>
    <dgm:pt modelId="{DDF66500-1991-4DDC-B14B-3E4AA0FEF334}" type="sibTrans" cxnId="{4E70FA6E-A8E3-4F9E-B469-3603AA108834}">
      <dgm:prSet/>
      <dgm:spPr/>
      <dgm:t>
        <a:bodyPr/>
        <a:lstStyle/>
        <a:p>
          <a:endParaRPr lang="en-US"/>
        </a:p>
      </dgm:t>
    </dgm:pt>
    <dgm:pt modelId="{6980E659-9F37-4DFE-AD2D-01081FA449BB}">
      <dgm:prSet phldrT="[Text]" custT="1"/>
      <dgm:spPr/>
      <dgm:t>
        <a:bodyPr/>
        <a:lstStyle/>
        <a:p>
          <a:endParaRPr lang="en-US" sz="2000" i="0" dirty="0"/>
        </a:p>
      </dgm:t>
    </dgm:pt>
    <dgm:pt modelId="{319BD5FF-248F-4D95-8B6D-04CB729DB5D3}" type="parTrans" cxnId="{647FE17F-64D5-477E-B07E-78F569178FD8}">
      <dgm:prSet/>
      <dgm:spPr/>
      <dgm:t>
        <a:bodyPr/>
        <a:lstStyle/>
        <a:p>
          <a:endParaRPr lang="en-US"/>
        </a:p>
      </dgm:t>
    </dgm:pt>
    <dgm:pt modelId="{134A5AC1-5A6B-4988-A2E3-F947569DEC36}" type="sibTrans" cxnId="{647FE17F-64D5-477E-B07E-78F569178FD8}">
      <dgm:prSet/>
      <dgm:spPr/>
      <dgm:t>
        <a:bodyPr/>
        <a:lstStyle/>
        <a:p>
          <a:endParaRPr lang="en-US"/>
        </a:p>
      </dgm:t>
    </dgm:pt>
    <dgm:pt modelId="{A2E6B02D-711C-4649-95EF-19ED2220C0AC}">
      <dgm:prSet phldrT="[Text]" custT="1"/>
      <dgm:spPr/>
      <dgm:t>
        <a:bodyPr/>
        <a:lstStyle/>
        <a:p>
          <a:r>
            <a:rPr lang="en-US" sz="2000" i="0" dirty="0" err="1"/>
            <a:t>Penilaian</a:t>
          </a:r>
          <a:r>
            <a:rPr lang="en-US" sz="2000" i="0" dirty="0"/>
            <a:t> </a:t>
          </a:r>
        </a:p>
      </dgm:t>
    </dgm:pt>
    <dgm:pt modelId="{8EB63C6B-CC59-4BCB-B3FF-C1F108B9AC36}" type="parTrans" cxnId="{DC065A61-2F3A-49D5-B92B-F2A5DF253070}">
      <dgm:prSet/>
      <dgm:spPr/>
      <dgm:t>
        <a:bodyPr/>
        <a:lstStyle/>
        <a:p>
          <a:endParaRPr lang="en-US"/>
        </a:p>
      </dgm:t>
    </dgm:pt>
    <dgm:pt modelId="{17DA119A-618F-46DD-8B6D-7EA003AF127B}" type="sibTrans" cxnId="{DC065A61-2F3A-49D5-B92B-F2A5DF253070}">
      <dgm:prSet/>
      <dgm:spPr/>
      <dgm:t>
        <a:bodyPr/>
        <a:lstStyle/>
        <a:p>
          <a:endParaRPr lang="en-US"/>
        </a:p>
      </dgm:t>
    </dgm:pt>
    <dgm:pt modelId="{EE77CF84-F0C9-446C-948C-38115AFB285D}">
      <dgm:prSet phldrT="[Text]"/>
      <dgm:spPr/>
      <dgm:t>
        <a:bodyPr/>
        <a:lstStyle/>
        <a:p>
          <a:r>
            <a:rPr lang="en-US" dirty="0" err="1"/>
            <a:t>Penilaian</a:t>
          </a:r>
          <a:r>
            <a:rPr lang="en-US" dirty="0"/>
            <a:t> </a:t>
          </a:r>
        </a:p>
      </dgm:t>
    </dgm:pt>
    <dgm:pt modelId="{3D7C64F0-BA32-45DF-8613-FCD8B907B4E3}" type="parTrans" cxnId="{E59F066A-8C1D-46FD-85E3-594128E2CBD7}">
      <dgm:prSet/>
      <dgm:spPr/>
      <dgm:t>
        <a:bodyPr/>
        <a:lstStyle/>
        <a:p>
          <a:endParaRPr lang="en-US"/>
        </a:p>
      </dgm:t>
    </dgm:pt>
    <dgm:pt modelId="{43E18AF1-40BB-45F6-9307-D23C3F112A2B}" type="sibTrans" cxnId="{E59F066A-8C1D-46FD-85E3-594128E2CBD7}">
      <dgm:prSet/>
      <dgm:spPr/>
      <dgm:t>
        <a:bodyPr/>
        <a:lstStyle/>
        <a:p>
          <a:endParaRPr lang="en-US"/>
        </a:p>
      </dgm:t>
    </dgm:pt>
    <dgm:pt modelId="{99C853B3-9A30-4BA3-84F9-C67430680530}">
      <dgm:prSet custT="1"/>
      <dgm:spPr/>
      <dgm:t>
        <a:bodyPr/>
        <a:lstStyle/>
        <a:p>
          <a:endParaRPr lang="en-US" sz="1800" dirty="0"/>
        </a:p>
      </dgm:t>
    </dgm:pt>
    <dgm:pt modelId="{E122872F-8F47-468F-BC82-18EFB5ACCE35}" type="parTrans" cxnId="{3AE9959C-692D-4A80-965C-4684160696B6}">
      <dgm:prSet/>
      <dgm:spPr/>
      <dgm:t>
        <a:bodyPr/>
        <a:lstStyle/>
        <a:p>
          <a:endParaRPr lang="en-US"/>
        </a:p>
      </dgm:t>
    </dgm:pt>
    <dgm:pt modelId="{055B3CC2-3797-43E4-A91D-3F20054EB121}" type="sibTrans" cxnId="{3AE9959C-692D-4A80-965C-4684160696B6}">
      <dgm:prSet/>
      <dgm:spPr/>
      <dgm:t>
        <a:bodyPr/>
        <a:lstStyle/>
        <a:p>
          <a:endParaRPr lang="en-US"/>
        </a:p>
      </dgm:t>
    </dgm:pt>
    <dgm:pt modelId="{368BF636-5A86-4C20-AED3-B1C0E1B7849B}">
      <dgm:prSet custT="1"/>
      <dgm:spPr/>
      <dgm:t>
        <a:bodyPr/>
        <a:lstStyle/>
        <a:p>
          <a:r>
            <a:rPr lang="en-US" sz="1800" dirty="0" err="1"/>
            <a:t>Penilaian</a:t>
          </a:r>
          <a:r>
            <a:rPr lang="en-US" sz="1800" dirty="0"/>
            <a:t>  </a:t>
          </a:r>
        </a:p>
      </dgm:t>
    </dgm:pt>
    <dgm:pt modelId="{A87DCF1F-1A46-48C3-96B1-AF71FB6BE6F6}" type="parTrans" cxnId="{9132C51D-A825-4A01-A4E6-981ED3F80602}">
      <dgm:prSet/>
      <dgm:spPr/>
      <dgm:t>
        <a:bodyPr/>
        <a:lstStyle/>
        <a:p>
          <a:endParaRPr lang="en-US"/>
        </a:p>
      </dgm:t>
    </dgm:pt>
    <dgm:pt modelId="{3884B293-01AE-472F-95DE-EED8D0146664}" type="sibTrans" cxnId="{9132C51D-A825-4A01-A4E6-981ED3F80602}">
      <dgm:prSet/>
      <dgm:spPr/>
      <dgm:t>
        <a:bodyPr/>
        <a:lstStyle/>
        <a:p>
          <a:endParaRPr lang="en-US"/>
        </a:p>
      </dgm:t>
    </dgm:pt>
    <dgm:pt modelId="{ECA7A528-FA61-4185-9A22-EF5AB41BE1BB}" type="pres">
      <dgm:prSet presAssocID="{1C69396D-F04A-4E00-9953-6020BACEE15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EA179C9E-7188-436C-9F17-D96877FC25D6}" type="pres">
      <dgm:prSet presAssocID="{1C69396D-F04A-4E00-9953-6020BACEE153}" presName="tSp" presStyleCnt="0"/>
      <dgm:spPr/>
    </dgm:pt>
    <dgm:pt modelId="{C5448206-CDEF-49D9-BE46-52A67EFF766F}" type="pres">
      <dgm:prSet presAssocID="{1C69396D-F04A-4E00-9953-6020BACEE153}" presName="bSp" presStyleCnt="0"/>
      <dgm:spPr/>
    </dgm:pt>
    <dgm:pt modelId="{3651D59F-AE37-4189-9231-E745DECF0F18}" type="pres">
      <dgm:prSet presAssocID="{1C69396D-F04A-4E00-9953-6020BACEE153}" presName="process" presStyleCnt="0"/>
      <dgm:spPr/>
    </dgm:pt>
    <dgm:pt modelId="{3EBDACA3-CC0A-4BA4-861A-201CE9563AD7}" type="pres">
      <dgm:prSet presAssocID="{A527941E-410D-4CC3-A32C-05A1CA9D4228}" presName="composite1" presStyleCnt="0"/>
      <dgm:spPr/>
    </dgm:pt>
    <dgm:pt modelId="{A0180946-D206-455D-8465-190919A80D7A}" type="pres">
      <dgm:prSet presAssocID="{A527941E-410D-4CC3-A32C-05A1CA9D4228}" presName="dummyNode1" presStyleLbl="node1" presStyleIdx="0" presStyleCnt="4"/>
      <dgm:spPr/>
    </dgm:pt>
    <dgm:pt modelId="{A1BBCE14-26C0-410A-920C-9E81FF339A68}" type="pres">
      <dgm:prSet presAssocID="{A527941E-410D-4CC3-A32C-05A1CA9D4228}" presName="childNode1" presStyleLbl="bgAcc1" presStyleIdx="0" presStyleCnt="4" custScaleY="127891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63FF621-95AF-499A-8AB6-C2BF9EFEE703}" type="pres">
      <dgm:prSet presAssocID="{A527941E-410D-4CC3-A32C-05A1CA9D4228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DED8BA2-8E15-4BE6-8237-E444E865D1F0}" type="pres">
      <dgm:prSet presAssocID="{A527941E-410D-4CC3-A32C-05A1CA9D4228}" presName="parentNode1" presStyleLbl="node1" presStyleIdx="0" presStyleCnt="4" custLinFactNeighborX="5465" custLinFactNeighborY="17435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E8471B1-9CDF-406A-B33A-50D55C90AD6E}" type="pres">
      <dgm:prSet presAssocID="{A527941E-410D-4CC3-A32C-05A1CA9D4228}" presName="connSite1" presStyleCnt="0"/>
      <dgm:spPr/>
    </dgm:pt>
    <dgm:pt modelId="{7569F26F-08D9-437F-878C-926A432D1790}" type="pres">
      <dgm:prSet presAssocID="{D33B2CB0-3035-435B-8249-8EFCE4C2E914}" presName="Name9" presStyleLbl="sibTrans2D1" presStyleIdx="0" presStyleCnt="3"/>
      <dgm:spPr/>
      <dgm:t>
        <a:bodyPr/>
        <a:lstStyle/>
        <a:p>
          <a:endParaRPr lang="en-MY"/>
        </a:p>
      </dgm:t>
    </dgm:pt>
    <dgm:pt modelId="{615B9A3D-CE3D-4F46-8A9F-77555AE15CC0}" type="pres">
      <dgm:prSet presAssocID="{1A179E8B-3DB6-4F65-A494-C77B5E0AAECC}" presName="composite2" presStyleCnt="0"/>
      <dgm:spPr/>
    </dgm:pt>
    <dgm:pt modelId="{96035870-B769-4064-A2CC-DB3A1392D647}" type="pres">
      <dgm:prSet presAssocID="{1A179E8B-3DB6-4F65-A494-C77B5E0AAECC}" presName="dummyNode2" presStyleLbl="node1" presStyleIdx="0" presStyleCnt="4"/>
      <dgm:spPr/>
    </dgm:pt>
    <dgm:pt modelId="{1368E55E-BF5A-4F5A-BABF-1628B3A789C1}" type="pres">
      <dgm:prSet presAssocID="{1A179E8B-3DB6-4F65-A494-C77B5E0AAECC}" presName="childNode2" presStyleLbl="bgAcc1" presStyleIdx="1" presStyleCnt="4" custScaleY="161254" custLinFactNeighborX="-2984" custLinFactNeighborY="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C028F42-7284-4ED9-B7F8-0A0800D916A5}" type="pres">
      <dgm:prSet presAssocID="{1A179E8B-3DB6-4F65-A494-C77B5E0AAECC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4AF2443-4ADE-4633-AB79-B4C6EB28A3E8}" type="pres">
      <dgm:prSet presAssocID="{1A179E8B-3DB6-4F65-A494-C77B5E0AAECC}" presName="parentNode2" presStyleLbl="node1" presStyleIdx="1" presStyleCnt="4" custLinFactNeighborX="-2559" custLinFactNeighborY="-47412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D6115C24-A5EF-4675-A789-EF1DA6C48786}" type="pres">
      <dgm:prSet presAssocID="{1A179E8B-3DB6-4F65-A494-C77B5E0AAECC}" presName="connSite2" presStyleCnt="0"/>
      <dgm:spPr/>
    </dgm:pt>
    <dgm:pt modelId="{CB8488FB-F646-4A3C-93C9-231355099955}" type="pres">
      <dgm:prSet presAssocID="{CCDC2B79-E5D6-446A-A3FE-942A6B640A02}" presName="Name18" presStyleLbl="sibTrans2D1" presStyleIdx="1" presStyleCnt="3"/>
      <dgm:spPr/>
      <dgm:t>
        <a:bodyPr/>
        <a:lstStyle/>
        <a:p>
          <a:endParaRPr lang="en-MY"/>
        </a:p>
      </dgm:t>
    </dgm:pt>
    <dgm:pt modelId="{AEE3A2FB-26A1-4C93-B4C6-3D84B3779455}" type="pres">
      <dgm:prSet presAssocID="{94E2305B-27DD-4A8B-90B6-0EEB01CED222}" presName="composite1" presStyleCnt="0"/>
      <dgm:spPr/>
    </dgm:pt>
    <dgm:pt modelId="{710985C2-79AB-4668-9E14-562EC426020A}" type="pres">
      <dgm:prSet presAssocID="{94E2305B-27DD-4A8B-90B6-0EEB01CED222}" presName="dummyNode1" presStyleLbl="node1" presStyleIdx="1" presStyleCnt="4"/>
      <dgm:spPr/>
    </dgm:pt>
    <dgm:pt modelId="{2BDB9315-C34F-4A47-BC8F-F5AFA99F3B86}" type="pres">
      <dgm:prSet presAssocID="{94E2305B-27DD-4A8B-90B6-0EEB01CED222}" presName="childNode1" presStyleLbl="bgAcc1" presStyleIdx="2" presStyleCnt="4" custScaleY="13901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6E90DDA-2F67-41AC-9CE3-B66DEA98991B}" type="pres">
      <dgm:prSet presAssocID="{94E2305B-27DD-4A8B-90B6-0EEB01CED222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0F87663-3172-499D-B956-51088ED6213D}" type="pres">
      <dgm:prSet presAssocID="{94E2305B-27DD-4A8B-90B6-0EEB01CED222}" presName="parentNode1" presStyleLbl="node1" presStyleIdx="2" presStyleCnt="4" custLinFactNeighborX="-264" custLinFactNeighborY="43291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9F9CDD9-5E6B-47F0-8CD6-163E9D0FE5AB}" type="pres">
      <dgm:prSet presAssocID="{94E2305B-27DD-4A8B-90B6-0EEB01CED222}" presName="connSite1" presStyleCnt="0"/>
      <dgm:spPr/>
    </dgm:pt>
    <dgm:pt modelId="{4DA38759-9C87-4854-A1A8-C8ECC8E9BF27}" type="pres">
      <dgm:prSet presAssocID="{B3B6081F-6387-4A17-86F1-AFE1A02099C0}" presName="Name9" presStyleLbl="sibTrans2D1" presStyleIdx="2" presStyleCnt="3"/>
      <dgm:spPr/>
      <dgm:t>
        <a:bodyPr/>
        <a:lstStyle/>
        <a:p>
          <a:endParaRPr lang="en-MY"/>
        </a:p>
      </dgm:t>
    </dgm:pt>
    <dgm:pt modelId="{EC7E2322-A609-4ED2-A885-D6B9DFCFA6C5}" type="pres">
      <dgm:prSet presAssocID="{56F67CA5-49AD-40E9-AD54-433F62DD989F}" presName="composite2" presStyleCnt="0"/>
      <dgm:spPr/>
    </dgm:pt>
    <dgm:pt modelId="{98B1585E-DD62-4BAA-927F-BAF9D8D02FBB}" type="pres">
      <dgm:prSet presAssocID="{56F67CA5-49AD-40E9-AD54-433F62DD989F}" presName="dummyNode2" presStyleLbl="node1" presStyleIdx="2" presStyleCnt="4"/>
      <dgm:spPr/>
    </dgm:pt>
    <dgm:pt modelId="{B414EBF3-AD03-4098-9EF1-9368B481DD82}" type="pres">
      <dgm:prSet presAssocID="{56F67CA5-49AD-40E9-AD54-433F62DD989F}" presName="childNode2" presStyleLbl="bgAcc1" presStyleIdx="3" presStyleCnt="4" custScaleY="205737" custLinFactNeighborX="10269" custLinFactNeighborY="-2780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5E3E2AA-46BE-4DE3-AFD4-79CFA91BC016}" type="pres">
      <dgm:prSet presAssocID="{56F67CA5-49AD-40E9-AD54-433F62DD989F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EF74B66-F196-47B9-886C-ADE5456B6381}" type="pres">
      <dgm:prSet presAssocID="{56F67CA5-49AD-40E9-AD54-433F62DD989F}" presName="parentNode2" presStyleLbl="node1" presStyleIdx="3" presStyleCnt="4" custLinFactY="-77156" custLinFactNeighborX="719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3A70B3E-2D93-4673-993C-B7AE525AB7EC}" type="pres">
      <dgm:prSet presAssocID="{56F67CA5-49AD-40E9-AD54-433F62DD989F}" presName="connSite2" presStyleCnt="0"/>
      <dgm:spPr/>
    </dgm:pt>
  </dgm:ptLst>
  <dgm:cxnLst>
    <dgm:cxn modelId="{9E56F936-8A2E-4955-A361-3901F57E1D97}" type="presOf" srcId="{D1E2A573-F796-49A5-8E1F-81B22562E28C}" destId="{2C028F42-7284-4ED9-B7F8-0A0800D916A5}" srcOrd="1" destOrd="1" presId="urn:microsoft.com/office/officeart/2005/8/layout/hProcess4"/>
    <dgm:cxn modelId="{3AE9959C-692D-4A80-965C-4684160696B6}" srcId="{56F67CA5-49AD-40E9-AD54-433F62DD989F}" destId="{99C853B3-9A30-4BA3-84F9-C67430680530}" srcOrd="3" destOrd="0" parTransId="{E122872F-8F47-468F-BC82-18EFB5ACCE35}" sibTransId="{055B3CC2-3797-43E4-A91D-3F20054EB121}"/>
    <dgm:cxn modelId="{BEA6758C-529E-43EC-8579-BA8B6C0ACD18}" type="presOf" srcId="{D1E2A573-F796-49A5-8E1F-81B22562E28C}" destId="{1368E55E-BF5A-4F5A-BABF-1628B3A789C1}" srcOrd="0" destOrd="1" presId="urn:microsoft.com/office/officeart/2005/8/layout/hProcess4"/>
    <dgm:cxn modelId="{A74628B0-0D50-4FAF-94BD-5DCB119DC63C}" srcId="{1C69396D-F04A-4E00-9953-6020BACEE153}" destId="{94E2305B-27DD-4A8B-90B6-0EEB01CED222}" srcOrd="2" destOrd="0" parTransId="{2638C07A-21D6-4F6E-8AD0-4073DBBD28AC}" sibTransId="{B3B6081F-6387-4A17-86F1-AFE1A02099C0}"/>
    <dgm:cxn modelId="{D77BF6F7-3E8C-4563-A014-543D50CA88AC}" type="presOf" srcId="{1D3A37B1-71BE-41C3-9513-A38C33F60EDA}" destId="{B414EBF3-AD03-4098-9EF1-9368B481DD82}" srcOrd="0" destOrd="1" presId="urn:microsoft.com/office/officeart/2005/8/layout/hProcess4"/>
    <dgm:cxn modelId="{4034BE5F-B24F-4945-AF11-0F4B1694EF5B}" srcId="{A527941E-410D-4CC3-A32C-05A1CA9D4228}" destId="{F6B00FFF-1B0E-470C-87C5-AA62ECC69735}" srcOrd="0" destOrd="0" parTransId="{FF430FDB-0136-4842-AEB5-A9140E7BF3ED}" sibTransId="{CD7EB9E7-44A0-410F-AFEF-3233C5359C71}"/>
    <dgm:cxn modelId="{2EB51424-0850-47A2-8193-70A66EE2FACC}" srcId="{A527941E-410D-4CC3-A32C-05A1CA9D4228}" destId="{881B0317-3C74-439A-9F7E-B0F174FEF609}" srcOrd="2" destOrd="0" parTransId="{9CF7199B-1A49-4E71-9F52-564B49D470B5}" sibTransId="{C4596B12-7BD1-440D-923A-F70C62227925}"/>
    <dgm:cxn modelId="{9BF0F326-EC57-44D6-BAA5-32A160C5203F}" type="presOf" srcId="{0D48104F-730A-4777-B315-714CEA487825}" destId="{1368E55E-BF5A-4F5A-BABF-1628B3A789C1}" srcOrd="0" destOrd="0" presId="urn:microsoft.com/office/officeart/2005/8/layout/hProcess4"/>
    <dgm:cxn modelId="{483463FF-56F4-4186-B0DC-11B0BDE43175}" type="presOf" srcId="{94E2305B-27DD-4A8B-90B6-0EEB01CED222}" destId="{E0F87663-3172-499D-B956-51088ED6213D}" srcOrd="0" destOrd="0" presId="urn:microsoft.com/office/officeart/2005/8/layout/hProcess4"/>
    <dgm:cxn modelId="{74359B5A-08DE-45F8-91BA-661C6C6DB757}" srcId="{1A179E8B-3DB6-4F65-A494-C77B5E0AAECC}" destId="{D1E2A573-F796-49A5-8E1F-81B22562E28C}" srcOrd="1" destOrd="0" parTransId="{FB22DB89-DA29-446A-8411-F7032537A8F7}" sibTransId="{C3A94607-47B6-45B5-A7F8-B6081ECBD296}"/>
    <dgm:cxn modelId="{9091710C-DF4B-46AA-862D-A46D1947A39D}" type="presOf" srcId="{99C853B3-9A30-4BA3-84F9-C67430680530}" destId="{85E3E2AA-46BE-4DE3-AFD4-79CFA91BC016}" srcOrd="1" destOrd="3" presId="urn:microsoft.com/office/officeart/2005/8/layout/hProcess4"/>
    <dgm:cxn modelId="{A475C900-FADF-4BB0-8B89-847778B35461}" srcId="{94E2305B-27DD-4A8B-90B6-0EEB01CED222}" destId="{340ECD49-3790-4232-962D-0266294A9704}" srcOrd="1" destOrd="0" parTransId="{B75C3DFA-B4C9-495C-86D4-48396F6F92B1}" sibTransId="{2B19C48A-EA19-42C7-A232-F5FF39EAD821}"/>
    <dgm:cxn modelId="{A5EC685A-D592-47EA-B83A-609071D78405}" type="presOf" srcId="{368BF636-5A86-4C20-AED3-B1C0E1B7849B}" destId="{B414EBF3-AD03-4098-9EF1-9368B481DD82}" srcOrd="0" destOrd="2" presId="urn:microsoft.com/office/officeart/2005/8/layout/hProcess4"/>
    <dgm:cxn modelId="{41646FF8-ECF4-49AA-8C97-BF6BD05EAB67}" type="presOf" srcId="{881B0317-3C74-439A-9F7E-B0F174FEF609}" destId="{263FF621-95AF-499A-8AB6-C2BF9EFEE703}" srcOrd="1" destOrd="2" presId="urn:microsoft.com/office/officeart/2005/8/layout/hProcess4"/>
    <dgm:cxn modelId="{7CF943CD-7A76-4E65-8663-29B7B1564B61}" type="presOf" srcId="{6F733E56-4335-4861-AB19-2DED13D03EE8}" destId="{263FF621-95AF-499A-8AB6-C2BF9EFEE703}" srcOrd="1" destOrd="1" presId="urn:microsoft.com/office/officeart/2005/8/layout/hProcess4"/>
    <dgm:cxn modelId="{9777690D-3B8F-43A2-9B07-0AA8F0CE57D0}" srcId="{94E2305B-27DD-4A8B-90B6-0EEB01CED222}" destId="{9F5B64D7-FAB8-4A60-B462-CFC03F1E0EBB}" srcOrd="0" destOrd="0" parTransId="{897D4026-A7AC-4DEA-9A6F-C7957B549086}" sibTransId="{04042142-8CE7-4C46-B9F2-9D9F3569295C}"/>
    <dgm:cxn modelId="{91B287E9-1B71-44E3-ABC4-A6C94D0FA68A}" type="presOf" srcId="{9F5B64D7-FAB8-4A60-B462-CFC03F1E0EBB}" destId="{56E90DDA-2F67-41AC-9CE3-B66DEA98991B}" srcOrd="1" destOrd="0" presId="urn:microsoft.com/office/officeart/2005/8/layout/hProcess4"/>
    <dgm:cxn modelId="{B63544D8-C1ED-42E6-80DB-D13D37476B5D}" type="presOf" srcId="{0D48104F-730A-4777-B315-714CEA487825}" destId="{2C028F42-7284-4ED9-B7F8-0A0800D916A5}" srcOrd="1" destOrd="0" presId="urn:microsoft.com/office/officeart/2005/8/layout/hProcess4"/>
    <dgm:cxn modelId="{D40AC210-CA93-4C65-BE72-553FEFCAF187}" srcId="{1C69396D-F04A-4E00-9953-6020BACEE153}" destId="{56F67CA5-49AD-40E9-AD54-433F62DD989F}" srcOrd="3" destOrd="0" parTransId="{6B9BE51A-AA88-4296-92E1-1B76B17655A0}" sibTransId="{2FD60CF9-06B3-4985-AB40-96C940500A21}"/>
    <dgm:cxn modelId="{A21CAA94-B32B-4976-B349-94AE2CEC3D6D}" type="presOf" srcId="{368BF636-5A86-4C20-AED3-B1C0E1B7849B}" destId="{85E3E2AA-46BE-4DE3-AFD4-79CFA91BC016}" srcOrd="1" destOrd="2" presId="urn:microsoft.com/office/officeart/2005/8/layout/hProcess4"/>
    <dgm:cxn modelId="{647FE17F-64D5-477E-B07E-78F569178FD8}" srcId="{1A179E8B-3DB6-4F65-A494-C77B5E0AAECC}" destId="{6980E659-9F37-4DFE-AD2D-01081FA449BB}" srcOrd="3" destOrd="0" parTransId="{319BD5FF-248F-4D95-8B6D-04CB729DB5D3}" sibTransId="{134A5AC1-5A6B-4988-A2E3-F947569DEC36}"/>
    <dgm:cxn modelId="{EA93E919-68B1-4F13-B0A2-C2A332D9303D}" srcId="{A527941E-410D-4CC3-A32C-05A1CA9D4228}" destId="{6F733E56-4335-4861-AB19-2DED13D03EE8}" srcOrd="1" destOrd="0" parTransId="{96A85613-5901-409C-8B9E-8FBA0EDF6828}" sibTransId="{5FB9FB04-8C00-40A9-81AE-618018D52B3B}"/>
    <dgm:cxn modelId="{1949978E-0361-4B1C-AD42-7B703AD257FE}" type="presOf" srcId="{EE77CF84-F0C9-446C-948C-38115AFB285D}" destId="{56E90DDA-2F67-41AC-9CE3-B66DEA98991B}" srcOrd="1" destOrd="2" presId="urn:microsoft.com/office/officeart/2005/8/layout/hProcess4"/>
    <dgm:cxn modelId="{8AC06E12-422B-4F0C-8B6B-5D2B3DD14924}" type="presOf" srcId="{881B0317-3C74-439A-9F7E-B0F174FEF609}" destId="{A1BBCE14-26C0-410A-920C-9E81FF339A68}" srcOrd="0" destOrd="2" presId="urn:microsoft.com/office/officeart/2005/8/layout/hProcess4"/>
    <dgm:cxn modelId="{CB2A5A7F-2C4D-496F-92D8-4C3F6EE305DE}" type="presOf" srcId="{CCDC2B79-E5D6-446A-A3FE-942A6B640A02}" destId="{CB8488FB-F646-4A3C-93C9-231355099955}" srcOrd="0" destOrd="0" presId="urn:microsoft.com/office/officeart/2005/8/layout/hProcess4"/>
    <dgm:cxn modelId="{BF04A57D-9038-4340-99E1-129EDFDAD6B5}" srcId="{1C69396D-F04A-4E00-9953-6020BACEE153}" destId="{A527941E-410D-4CC3-A32C-05A1CA9D4228}" srcOrd="0" destOrd="0" parTransId="{37CB1B12-1879-4EFC-9D4F-BD4A842EAEA6}" sibTransId="{D33B2CB0-3035-435B-8249-8EFCE4C2E914}"/>
    <dgm:cxn modelId="{E6A37C6A-A546-439D-AB34-AEE559EC3E08}" type="presOf" srcId="{340ECD49-3790-4232-962D-0266294A9704}" destId="{56E90DDA-2F67-41AC-9CE3-B66DEA98991B}" srcOrd="1" destOrd="1" presId="urn:microsoft.com/office/officeart/2005/8/layout/hProcess4"/>
    <dgm:cxn modelId="{18B3235D-35B0-4C7A-839C-135A2E256F5C}" type="presOf" srcId="{1C69396D-F04A-4E00-9953-6020BACEE153}" destId="{ECA7A528-FA61-4185-9A22-EF5AB41BE1BB}" srcOrd="0" destOrd="0" presId="urn:microsoft.com/office/officeart/2005/8/layout/hProcess4"/>
    <dgm:cxn modelId="{9132C51D-A825-4A01-A4E6-981ED3F80602}" srcId="{56F67CA5-49AD-40E9-AD54-433F62DD989F}" destId="{368BF636-5A86-4C20-AED3-B1C0E1B7849B}" srcOrd="2" destOrd="0" parTransId="{A87DCF1F-1A46-48C3-96B1-AF71FB6BE6F6}" sibTransId="{3884B293-01AE-472F-95DE-EED8D0146664}"/>
    <dgm:cxn modelId="{32814C9D-A411-4E9C-821A-5DC4A03AAB8A}" type="presOf" srcId="{A2E6B02D-711C-4649-95EF-19ED2220C0AC}" destId="{1368E55E-BF5A-4F5A-BABF-1628B3A789C1}" srcOrd="0" destOrd="2" presId="urn:microsoft.com/office/officeart/2005/8/layout/hProcess4"/>
    <dgm:cxn modelId="{C6546186-F5A0-4029-BA78-F4DC4DA5EEF2}" type="presOf" srcId="{56F67CA5-49AD-40E9-AD54-433F62DD989F}" destId="{6EF74B66-F196-47B9-886C-ADE5456B6381}" srcOrd="0" destOrd="0" presId="urn:microsoft.com/office/officeart/2005/8/layout/hProcess4"/>
    <dgm:cxn modelId="{3685C02A-5EC1-480E-8E69-50C10970C045}" type="presOf" srcId="{1A179E8B-3DB6-4F65-A494-C77B5E0AAECC}" destId="{14AF2443-4ADE-4633-AB79-B4C6EB28A3E8}" srcOrd="0" destOrd="0" presId="urn:microsoft.com/office/officeart/2005/8/layout/hProcess4"/>
    <dgm:cxn modelId="{DC065A61-2F3A-49D5-B92B-F2A5DF253070}" srcId="{1A179E8B-3DB6-4F65-A494-C77B5E0AAECC}" destId="{A2E6B02D-711C-4649-95EF-19ED2220C0AC}" srcOrd="2" destOrd="0" parTransId="{8EB63C6B-CC59-4BCB-B3FF-C1F108B9AC36}" sibTransId="{17DA119A-618F-46DD-8B6D-7EA003AF127B}"/>
    <dgm:cxn modelId="{749103F4-7108-4552-AEE5-88D1AE430908}" type="presOf" srcId="{A2E6B02D-711C-4649-95EF-19ED2220C0AC}" destId="{2C028F42-7284-4ED9-B7F8-0A0800D916A5}" srcOrd="1" destOrd="2" presId="urn:microsoft.com/office/officeart/2005/8/layout/hProcess4"/>
    <dgm:cxn modelId="{20DA7C5D-324C-44AB-BC70-6DCB2EE15A5C}" type="presOf" srcId="{6980E659-9F37-4DFE-AD2D-01081FA449BB}" destId="{1368E55E-BF5A-4F5A-BABF-1628B3A789C1}" srcOrd="0" destOrd="3" presId="urn:microsoft.com/office/officeart/2005/8/layout/hProcess4"/>
    <dgm:cxn modelId="{7E490F32-8771-4C89-9384-DBF93F15C220}" type="presOf" srcId="{340ECD49-3790-4232-962D-0266294A9704}" destId="{2BDB9315-C34F-4A47-BC8F-F5AFA99F3B86}" srcOrd="0" destOrd="1" presId="urn:microsoft.com/office/officeart/2005/8/layout/hProcess4"/>
    <dgm:cxn modelId="{CF2E148E-72CE-4543-9834-92605A1F9C38}" type="presOf" srcId="{1CB9AD87-C3DC-410C-853D-79029B99D13E}" destId="{85E3E2AA-46BE-4DE3-AFD4-79CFA91BC016}" srcOrd="1" destOrd="0" presId="urn:microsoft.com/office/officeart/2005/8/layout/hProcess4"/>
    <dgm:cxn modelId="{32EF3EAC-50CB-4536-9E36-60E5B8915ACA}" srcId="{56F67CA5-49AD-40E9-AD54-433F62DD989F}" destId="{1CB9AD87-C3DC-410C-853D-79029B99D13E}" srcOrd="0" destOrd="0" parTransId="{8AC8BA92-8482-46DE-B2E1-82DBEC8FE9D5}" sibTransId="{F4AA1E63-37B6-4BAF-BD3F-1D67FA7A60A3}"/>
    <dgm:cxn modelId="{4E70FA6E-A8E3-4F9E-B469-3603AA108834}" srcId="{56F67CA5-49AD-40E9-AD54-433F62DD989F}" destId="{1D3A37B1-71BE-41C3-9513-A38C33F60EDA}" srcOrd="1" destOrd="0" parTransId="{040D445D-D48A-4FC6-9BF1-A71E0BA554B2}" sibTransId="{DDF66500-1991-4DDC-B14B-3E4AA0FEF334}"/>
    <dgm:cxn modelId="{AA0B5287-0055-43B9-8C96-8D5C7CAA58F8}" type="presOf" srcId="{1D3A37B1-71BE-41C3-9513-A38C33F60EDA}" destId="{85E3E2AA-46BE-4DE3-AFD4-79CFA91BC016}" srcOrd="1" destOrd="1" presId="urn:microsoft.com/office/officeart/2005/8/layout/hProcess4"/>
    <dgm:cxn modelId="{2B56AD23-F883-4C04-B7B8-401597E91EFD}" type="presOf" srcId="{1CB9AD87-C3DC-410C-853D-79029B99D13E}" destId="{B414EBF3-AD03-4098-9EF1-9368B481DD82}" srcOrd="0" destOrd="0" presId="urn:microsoft.com/office/officeart/2005/8/layout/hProcess4"/>
    <dgm:cxn modelId="{F10030BE-25A8-4AC3-94AB-F27E5016F868}" type="presOf" srcId="{99C853B3-9A30-4BA3-84F9-C67430680530}" destId="{B414EBF3-AD03-4098-9EF1-9368B481DD82}" srcOrd="0" destOrd="3" presId="urn:microsoft.com/office/officeart/2005/8/layout/hProcess4"/>
    <dgm:cxn modelId="{17CCC62B-E311-401C-947E-88F0ED83168C}" type="presOf" srcId="{A527941E-410D-4CC3-A32C-05A1CA9D4228}" destId="{3DED8BA2-8E15-4BE6-8237-E444E865D1F0}" srcOrd="0" destOrd="0" presId="urn:microsoft.com/office/officeart/2005/8/layout/hProcess4"/>
    <dgm:cxn modelId="{0C04EF03-9029-4279-8FEF-244A69BC1AD3}" type="presOf" srcId="{EE77CF84-F0C9-446C-948C-38115AFB285D}" destId="{2BDB9315-C34F-4A47-BC8F-F5AFA99F3B86}" srcOrd="0" destOrd="2" presId="urn:microsoft.com/office/officeart/2005/8/layout/hProcess4"/>
    <dgm:cxn modelId="{A4949CE6-2E86-42DA-B78B-1DB141A863CB}" type="presOf" srcId="{6980E659-9F37-4DFE-AD2D-01081FA449BB}" destId="{2C028F42-7284-4ED9-B7F8-0A0800D916A5}" srcOrd="1" destOrd="3" presId="urn:microsoft.com/office/officeart/2005/8/layout/hProcess4"/>
    <dgm:cxn modelId="{E59F066A-8C1D-46FD-85E3-594128E2CBD7}" srcId="{94E2305B-27DD-4A8B-90B6-0EEB01CED222}" destId="{EE77CF84-F0C9-446C-948C-38115AFB285D}" srcOrd="2" destOrd="0" parTransId="{3D7C64F0-BA32-45DF-8613-FCD8B907B4E3}" sibTransId="{43E18AF1-40BB-45F6-9307-D23C3F112A2B}"/>
    <dgm:cxn modelId="{4862B7B9-F558-47EE-A4A6-9EED72D6BAD1}" type="presOf" srcId="{B3B6081F-6387-4A17-86F1-AFE1A02099C0}" destId="{4DA38759-9C87-4854-A1A8-C8ECC8E9BF27}" srcOrd="0" destOrd="0" presId="urn:microsoft.com/office/officeart/2005/8/layout/hProcess4"/>
    <dgm:cxn modelId="{34A261AD-5322-40FD-9EF7-9311D609B94C}" srcId="{1A179E8B-3DB6-4F65-A494-C77B5E0AAECC}" destId="{0D48104F-730A-4777-B315-714CEA487825}" srcOrd="0" destOrd="0" parTransId="{FB65852D-485B-4A40-A45F-1215E63B64DD}" sibTransId="{DBF88031-7A28-44F5-AF40-5009464B5C86}"/>
    <dgm:cxn modelId="{DA18D84D-F2B4-4941-865A-B2CE49C7C0AF}" type="presOf" srcId="{F6B00FFF-1B0E-470C-87C5-AA62ECC69735}" destId="{A1BBCE14-26C0-410A-920C-9E81FF339A68}" srcOrd="0" destOrd="0" presId="urn:microsoft.com/office/officeart/2005/8/layout/hProcess4"/>
    <dgm:cxn modelId="{0FFA6CBE-B8AF-4321-9363-46FFA61FE404}" type="presOf" srcId="{F6B00FFF-1B0E-470C-87C5-AA62ECC69735}" destId="{263FF621-95AF-499A-8AB6-C2BF9EFEE703}" srcOrd="1" destOrd="0" presId="urn:microsoft.com/office/officeart/2005/8/layout/hProcess4"/>
    <dgm:cxn modelId="{4E22AAA4-EF97-4417-91E1-2EAED07DF4BD}" srcId="{1C69396D-F04A-4E00-9953-6020BACEE153}" destId="{1A179E8B-3DB6-4F65-A494-C77B5E0AAECC}" srcOrd="1" destOrd="0" parTransId="{95897A18-CACF-4A38-B614-2261F32335F8}" sibTransId="{CCDC2B79-E5D6-446A-A3FE-942A6B640A02}"/>
    <dgm:cxn modelId="{DA2E4269-CEB8-4BCB-95D9-96DED06B6287}" type="presOf" srcId="{D33B2CB0-3035-435B-8249-8EFCE4C2E914}" destId="{7569F26F-08D9-437F-878C-926A432D1790}" srcOrd="0" destOrd="0" presId="urn:microsoft.com/office/officeart/2005/8/layout/hProcess4"/>
    <dgm:cxn modelId="{D3CC448A-149E-4AF3-87E2-38FDE92A5C24}" type="presOf" srcId="{9F5B64D7-FAB8-4A60-B462-CFC03F1E0EBB}" destId="{2BDB9315-C34F-4A47-BC8F-F5AFA99F3B86}" srcOrd="0" destOrd="0" presId="urn:microsoft.com/office/officeart/2005/8/layout/hProcess4"/>
    <dgm:cxn modelId="{659D5555-DDAA-418D-AD93-C798C070F7FF}" type="presOf" srcId="{6F733E56-4335-4861-AB19-2DED13D03EE8}" destId="{A1BBCE14-26C0-410A-920C-9E81FF339A68}" srcOrd="0" destOrd="1" presId="urn:microsoft.com/office/officeart/2005/8/layout/hProcess4"/>
    <dgm:cxn modelId="{7AD3BC90-D549-415B-B163-DE08579C0393}" type="presParOf" srcId="{ECA7A528-FA61-4185-9A22-EF5AB41BE1BB}" destId="{EA179C9E-7188-436C-9F17-D96877FC25D6}" srcOrd="0" destOrd="0" presId="urn:microsoft.com/office/officeart/2005/8/layout/hProcess4"/>
    <dgm:cxn modelId="{129F9346-563C-476E-AF97-C8A452DDAF70}" type="presParOf" srcId="{ECA7A528-FA61-4185-9A22-EF5AB41BE1BB}" destId="{C5448206-CDEF-49D9-BE46-52A67EFF766F}" srcOrd="1" destOrd="0" presId="urn:microsoft.com/office/officeart/2005/8/layout/hProcess4"/>
    <dgm:cxn modelId="{8A95168B-C4BC-48D5-A6C3-E38C716D2A05}" type="presParOf" srcId="{ECA7A528-FA61-4185-9A22-EF5AB41BE1BB}" destId="{3651D59F-AE37-4189-9231-E745DECF0F18}" srcOrd="2" destOrd="0" presId="urn:microsoft.com/office/officeart/2005/8/layout/hProcess4"/>
    <dgm:cxn modelId="{20563692-0A60-46CA-B20A-26E240760A73}" type="presParOf" srcId="{3651D59F-AE37-4189-9231-E745DECF0F18}" destId="{3EBDACA3-CC0A-4BA4-861A-201CE9563AD7}" srcOrd="0" destOrd="0" presId="urn:microsoft.com/office/officeart/2005/8/layout/hProcess4"/>
    <dgm:cxn modelId="{A2137855-3515-4C74-9996-C5FF1B3C562B}" type="presParOf" srcId="{3EBDACA3-CC0A-4BA4-861A-201CE9563AD7}" destId="{A0180946-D206-455D-8465-190919A80D7A}" srcOrd="0" destOrd="0" presId="urn:microsoft.com/office/officeart/2005/8/layout/hProcess4"/>
    <dgm:cxn modelId="{2F7A40EF-114E-48E2-AC36-3E777E4E27A4}" type="presParOf" srcId="{3EBDACA3-CC0A-4BA4-861A-201CE9563AD7}" destId="{A1BBCE14-26C0-410A-920C-9E81FF339A68}" srcOrd="1" destOrd="0" presId="urn:microsoft.com/office/officeart/2005/8/layout/hProcess4"/>
    <dgm:cxn modelId="{829B372D-ABE0-4D4A-B8F5-B062642F0F3D}" type="presParOf" srcId="{3EBDACA3-CC0A-4BA4-861A-201CE9563AD7}" destId="{263FF621-95AF-499A-8AB6-C2BF9EFEE703}" srcOrd="2" destOrd="0" presId="urn:microsoft.com/office/officeart/2005/8/layout/hProcess4"/>
    <dgm:cxn modelId="{F3BA2D0C-89ED-4F63-806A-B959AF546896}" type="presParOf" srcId="{3EBDACA3-CC0A-4BA4-861A-201CE9563AD7}" destId="{3DED8BA2-8E15-4BE6-8237-E444E865D1F0}" srcOrd="3" destOrd="0" presId="urn:microsoft.com/office/officeart/2005/8/layout/hProcess4"/>
    <dgm:cxn modelId="{975FDE9F-4792-4AFE-9FF5-2BC342DE109C}" type="presParOf" srcId="{3EBDACA3-CC0A-4BA4-861A-201CE9563AD7}" destId="{6E8471B1-9CDF-406A-B33A-50D55C90AD6E}" srcOrd="4" destOrd="0" presId="urn:microsoft.com/office/officeart/2005/8/layout/hProcess4"/>
    <dgm:cxn modelId="{229CA07F-1F8F-420B-AD6B-81F327135C02}" type="presParOf" srcId="{3651D59F-AE37-4189-9231-E745DECF0F18}" destId="{7569F26F-08D9-437F-878C-926A432D1790}" srcOrd="1" destOrd="0" presId="urn:microsoft.com/office/officeart/2005/8/layout/hProcess4"/>
    <dgm:cxn modelId="{F569CB12-D5C9-4B62-9D3D-D1DFDB2A6D29}" type="presParOf" srcId="{3651D59F-AE37-4189-9231-E745DECF0F18}" destId="{615B9A3D-CE3D-4F46-8A9F-77555AE15CC0}" srcOrd="2" destOrd="0" presId="urn:microsoft.com/office/officeart/2005/8/layout/hProcess4"/>
    <dgm:cxn modelId="{80B5AF39-3C3D-4FE7-9352-40F4D1A7544B}" type="presParOf" srcId="{615B9A3D-CE3D-4F46-8A9F-77555AE15CC0}" destId="{96035870-B769-4064-A2CC-DB3A1392D647}" srcOrd="0" destOrd="0" presId="urn:microsoft.com/office/officeart/2005/8/layout/hProcess4"/>
    <dgm:cxn modelId="{0CB80118-DE17-40FC-A7FB-09C98893B437}" type="presParOf" srcId="{615B9A3D-CE3D-4F46-8A9F-77555AE15CC0}" destId="{1368E55E-BF5A-4F5A-BABF-1628B3A789C1}" srcOrd="1" destOrd="0" presId="urn:microsoft.com/office/officeart/2005/8/layout/hProcess4"/>
    <dgm:cxn modelId="{B59E5BAD-36E1-4831-A158-C86597C66BB9}" type="presParOf" srcId="{615B9A3D-CE3D-4F46-8A9F-77555AE15CC0}" destId="{2C028F42-7284-4ED9-B7F8-0A0800D916A5}" srcOrd="2" destOrd="0" presId="urn:microsoft.com/office/officeart/2005/8/layout/hProcess4"/>
    <dgm:cxn modelId="{BE19F95F-6F70-4E18-9DFF-B04D42943AFF}" type="presParOf" srcId="{615B9A3D-CE3D-4F46-8A9F-77555AE15CC0}" destId="{14AF2443-4ADE-4633-AB79-B4C6EB28A3E8}" srcOrd="3" destOrd="0" presId="urn:microsoft.com/office/officeart/2005/8/layout/hProcess4"/>
    <dgm:cxn modelId="{EBE865F9-0FFA-4B89-B4A7-365ED2336373}" type="presParOf" srcId="{615B9A3D-CE3D-4F46-8A9F-77555AE15CC0}" destId="{D6115C24-A5EF-4675-A789-EF1DA6C48786}" srcOrd="4" destOrd="0" presId="urn:microsoft.com/office/officeart/2005/8/layout/hProcess4"/>
    <dgm:cxn modelId="{BC07384C-8185-43C1-9E4A-A51D90721D35}" type="presParOf" srcId="{3651D59F-AE37-4189-9231-E745DECF0F18}" destId="{CB8488FB-F646-4A3C-93C9-231355099955}" srcOrd="3" destOrd="0" presId="urn:microsoft.com/office/officeart/2005/8/layout/hProcess4"/>
    <dgm:cxn modelId="{C985D3AE-A091-46E1-97B2-885AF36CC737}" type="presParOf" srcId="{3651D59F-AE37-4189-9231-E745DECF0F18}" destId="{AEE3A2FB-26A1-4C93-B4C6-3D84B3779455}" srcOrd="4" destOrd="0" presId="urn:microsoft.com/office/officeart/2005/8/layout/hProcess4"/>
    <dgm:cxn modelId="{FDB4F580-F69E-4D5B-AA3A-2D7CD771C90B}" type="presParOf" srcId="{AEE3A2FB-26A1-4C93-B4C6-3D84B3779455}" destId="{710985C2-79AB-4668-9E14-562EC426020A}" srcOrd="0" destOrd="0" presId="urn:microsoft.com/office/officeart/2005/8/layout/hProcess4"/>
    <dgm:cxn modelId="{1FA64E48-4500-4E46-93FD-FB3CB934E389}" type="presParOf" srcId="{AEE3A2FB-26A1-4C93-B4C6-3D84B3779455}" destId="{2BDB9315-C34F-4A47-BC8F-F5AFA99F3B86}" srcOrd="1" destOrd="0" presId="urn:microsoft.com/office/officeart/2005/8/layout/hProcess4"/>
    <dgm:cxn modelId="{BC379109-CA9B-46BB-A172-939EC0376CFE}" type="presParOf" srcId="{AEE3A2FB-26A1-4C93-B4C6-3D84B3779455}" destId="{56E90DDA-2F67-41AC-9CE3-B66DEA98991B}" srcOrd="2" destOrd="0" presId="urn:microsoft.com/office/officeart/2005/8/layout/hProcess4"/>
    <dgm:cxn modelId="{284AF186-357F-406F-917F-5A0BD6DE3444}" type="presParOf" srcId="{AEE3A2FB-26A1-4C93-B4C6-3D84B3779455}" destId="{E0F87663-3172-499D-B956-51088ED6213D}" srcOrd="3" destOrd="0" presId="urn:microsoft.com/office/officeart/2005/8/layout/hProcess4"/>
    <dgm:cxn modelId="{F6EE1AFA-79FD-4EE0-A0A3-E122155CF871}" type="presParOf" srcId="{AEE3A2FB-26A1-4C93-B4C6-3D84B3779455}" destId="{39F9CDD9-5E6B-47F0-8CD6-163E9D0FE5AB}" srcOrd="4" destOrd="0" presId="urn:microsoft.com/office/officeart/2005/8/layout/hProcess4"/>
    <dgm:cxn modelId="{54F7D6C8-6506-49CA-AFC3-1003FC539E6D}" type="presParOf" srcId="{3651D59F-AE37-4189-9231-E745DECF0F18}" destId="{4DA38759-9C87-4854-A1A8-C8ECC8E9BF27}" srcOrd="5" destOrd="0" presId="urn:microsoft.com/office/officeart/2005/8/layout/hProcess4"/>
    <dgm:cxn modelId="{B5EFB41F-5866-45B3-8811-3957AD46510C}" type="presParOf" srcId="{3651D59F-AE37-4189-9231-E745DECF0F18}" destId="{EC7E2322-A609-4ED2-A885-D6B9DFCFA6C5}" srcOrd="6" destOrd="0" presId="urn:microsoft.com/office/officeart/2005/8/layout/hProcess4"/>
    <dgm:cxn modelId="{C85C931D-8A68-4878-9E6B-745397070BD6}" type="presParOf" srcId="{EC7E2322-A609-4ED2-A885-D6B9DFCFA6C5}" destId="{98B1585E-DD62-4BAA-927F-BAF9D8D02FBB}" srcOrd="0" destOrd="0" presId="urn:microsoft.com/office/officeart/2005/8/layout/hProcess4"/>
    <dgm:cxn modelId="{579E96D2-B8AF-4EF1-BC76-4C17CBDB2AFD}" type="presParOf" srcId="{EC7E2322-A609-4ED2-A885-D6B9DFCFA6C5}" destId="{B414EBF3-AD03-4098-9EF1-9368B481DD82}" srcOrd="1" destOrd="0" presId="urn:microsoft.com/office/officeart/2005/8/layout/hProcess4"/>
    <dgm:cxn modelId="{8B65152B-E345-41FD-828E-398AC968BDB1}" type="presParOf" srcId="{EC7E2322-A609-4ED2-A885-D6B9DFCFA6C5}" destId="{85E3E2AA-46BE-4DE3-AFD4-79CFA91BC016}" srcOrd="2" destOrd="0" presId="urn:microsoft.com/office/officeart/2005/8/layout/hProcess4"/>
    <dgm:cxn modelId="{A648F46C-BD57-46EA-AC1C-4FA4E446714B}" type="presParOf" srcId="{EC7E2322-A609-4ED2-A885-D6B9DFCFA6C5}" destId="{6EF74B66-F196-47B9-886C-ADE5456B6381}" srcOrd="3" destOrd="0" presId="urn:microsoft.com/office/officeart/2005/8/layout/hProcess4"/>
    <dgm:cxn modelId="{CF32E119-9D38-43C2-A3C1-250EDA7A6EBE}" type="presParOf" srcId="{EC7E2322-A609-4ED2-A885-D6B9DFCFA6C5}" destId="{A3A70B3E-2D93-4673-993C-B7AE525AB7E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BCE14-26C0-410A-920C-9E81FF339A68}">
      <dsp:nvSpPr>
        <dsp:cNvPr id="0" name=""/>
        <dsp:cNvSpPr/>
      </dsp:nvSpPr>
      <dsp:spPr>
        <a:xfrm>
          <a:off x="4092" y="1372965"/>
          <a:ext cx="1661493" cy="1752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/>
            <a:t>Buat</a:t>
          </a:r>
          <a:r>
            <a:rPr lang="en-US" sz="1600" kern="1200" dirty="0"/>
            <a:t> </a:t>
          </a:r>
          <a:r>
            <a:rPr lang="en-US" sz="1600" kern="1200" dirty="0" err="1"/>
            <a:t>perkaitan</a:t>
          </a:r>
          <a:r>
            <a:rPr lang="en-US" sz="1600" kern="1200" dirty="0"/>
            <a:t> </a:t>
          </a:r>
          <a:r>
            <a:rPr lang="en-US" sz="1600" kern="1200" dirty="0" err="1"/>
            <a:t>dengan</a:t>
          </a:r>
          <a:r>
            <a:rPr lang="en-US" sz="1600" kern="1200" dirty="0"/>
            <a:t> </a:t>
          </a:r>
          <a:r>
            <a:rPr lang="en-US" sz="1600" kern="1200" dirty="0" err="1"/>
            <a:t>pengalaman</a:t>
          </a:r>
          <a:r>
            <a:rPr lang="en-US" sz="1600" kern="1200" dirty="0"/>
            <a:t> </a:t>
          </a:r>
          <a:r>
            <a:rPr lang="en-US" sz="1600" kern="1200" dirty="0" err="1"/>
            <a:t>pelajar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/>
            <a:t>Cungkil</a:t>
          </a:r>
          <a:r>
            <a:rPr lang="en-US" sz="1600" kern="1200" dirty="0"/>
            <a:t> idea </a:t>
          </a:r>
          <a:r>
            <a:rPr lang="en-US" sz="1600" kern="1200" dirty="0" err="1"/>
            <a:t>pelajar</a:t>
          </a:r>
          <a:r>
            <a:rPr lang="en-US" sz="1600" kern="1200" dirty="0"/>
            <a:t>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>
        <a:off x="44424" y="1413297"/>
        <a:ext cx="1580829" cy="1296377"/>
      </dsp:txXfrm>
    </dsp:sp>
    <dsp:sp modelId="{7569F26F-08D9-437F-878C-926A432D1790}">
      <dsp:nvSpPr>
        <dsp:cNvPr id="0" name=""/>
        <dsp:cNvSpPr/>
      </dsp:nvSpPr>
      <dsp:spPr>
        <a:xfrm>
          <a:off x="1005015" y="2077321"/>
          <a:ext cx="1651889" cy="1651889"/>
        </a:xfrm>
        <a:prstGeom prst="leftCircularArrow">
          <a:avLst>
            <a:gd name="adj1" fmla="val 3224"/>
            <a:gd name="adj2" fmla="val 397401"/>
            <a:gd name="adj3" fmla="val 1921135"/>
            <a:gd name="adj4" fmla="val 8772712"/>
            <a:gd name="adj5" fmla="val 37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ED8BA2-8E15-4BE6-8237-E444E865D1F0}">
      <dsp:nvSpPr>
        <dsp:cNvPr id="0" name=""/>
        <dsp:cNvSpPr/>
      </dsp:nvSpPr>
      <dsp:spPr>
        <a:xfrm>
          <a:off x="454025" y="2743200"/>
          <a:ext cx="1476883" cy="587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Permulaan</a:t>
          </a:r>
          <a:r>
            <a:rPr lang="en-US" sz="1400" kern="1200" dirty="0"/>
            <a:t>/</a:t>
          </a:r>
          <a:r>
            <a:rPr lang="en-US" sz="1400" kern="1200" dirty="0" err="1"/>
            <a:t>Cungkil</a:t>
          </a:r>
          <a:r>
            <a:rPr lang="en-US" sz="1400" kern="1200" dirty="0"/>
            <a:t> idea</a:t>
          </a:r>
        </a:p>
      </dsp:txBody>
      <dsp:txXfrm>
        <a:off x="471227" y="2760402"/>
        <a:ext cx="1442479" cy="552903"/>
      </dsp:txXfrm>
    </dsp:sp>
    <dsp:sp modelId="{1368E55E-BF5A-4F5A-BABF-1628B3A789C1}">
      <dsp:nvSpPr>
        <dsp:cNvPr id="0" name=""/>
        <dsp:cNvSpPr/>
      </dsp:nvSpPr>
      <dsp:spPr>
        <a:xfrm>
          <a:off x="2054217" y="1142999"/>
          <a:ext cx="1661493" cy="2209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/>
            <a:t>Aktiviti</a:t>
          </a:r>
          <a:r>
            <a:rPr lang="en-US" sz="2000" kern="1200" dirty="0"/>
            <a:t> </a:t>
          </a:r>
          <a:r>
            <a:rPr lang="en-US" sz="2000" kern="1200" dirty="0" err="1"/>
            <a:t>penerokaan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i="1" kern="1200" dirty="0"/>
            <a:t>Hands-on, minds-on, hearts-on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i="0" kern="1200" dirty="0" err="1"/>
            <a:t>Penilaian</a:t>
          </a:r>
          <a:r>
            <a:rPr lang="en-US" sz="2000" i="0" kern="1200" dirty="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i="0" kern="1200" dirty="0"/>
        </a:p>
      </dsp:txBody>
      <dsp:txXfrm>
        <a:off x="2102880" y="1665191"/>
        <a:ext cx="1564167" cy="1638945"/>
      </dsp:txXfrm>
    </dsp:sp>
    <dsp:sp modelId="{CB8488FB-F646-4A3C-93C9-231355099955}">
      <dsp:nvSpPr>
        <dsp:cNvPr id="0" name=""/>
        <dsp:cNvSpPr/>
      </dsp:nvSpPr>
      <dsp:spPr>
        <a:xfrm>
          <a:off x="2898097" y="567731"/>
          <a:ext cx="2079290" cy="2079290"/>
        </a:xfrm>
        <a:prstGeom prst="circularArrow">
          <a:avLst>
            <a:gd name="adj1" fmla="val 2561"/>
            <a:gd name="adj2" fmla="val 310848"/>
            <a:gd name="adj3" fmla="val 20072799"/>
            <a:gd name="adj4" fmla="val 13134668"/>
            <a:gd name="adj5" fmla="val 298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AF2443-4ADE-4633-AB79-B4C6EB28A3E8}">
      <dsp:nvSpPr>
        <dsp:cNvPr id="0" name=""/>
        <dsp:cNvSpPr/>
      </dsp:nvSpPr>
      <dsp:spPr>
        <a:xfrm>
          <a:off x="2435223" y="990599"/>
          <a:ext cx="1476883" cy="587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Struktur</a:t>
          </a:r>
          <a:r>
            <a:rPr lang="en-US" sz="1400" kern="1200" dirty="0"/>
            <a:t>/</a:t>
          </a:r>
          <a:r>
            <a:rPr lang="en-US" sz="1400" kern="1200" dirty="0" err="1"/>
            <a:t>struktur</a:t>
          </a:r>
          <a:r>
            <a:rPr lang="en-US" sz="1400" kern="1200" dirty="0"/>
            <a:t> </a:t>
          </a:r>
          <a:r>
            <a:rPr lang="en-US" sz="1400" kern="1200" dirty="0" err="1"/>
            <a:t>semula</a:t>
          </a:r>
          <a:endParaRPr lang="en-US" sz="1400" kern="1200" dirty="0"/>
        </a:p>
      </dsp:txBody>
      <dsp:txXfrm>
        <a:off x="2452425" y="1007801"/>
        <a:ext cx="1442479" cy="552903"/>
      </dsp:txXfrm>
    </dsp:sp>
    <dsp:sp modelId="{2BDB9315-C34F-4A47-BC8F-F5AFA99F3B86}">
      <dsp:nvSpPr>
        <dsp:cNvPr id="0" name=""/>
        <dsp:cNvSpPr/>
      </dsp:nvSpPr>
      <dsp:spPr>
        <a:xfrm>
          <a:off x="4203499" y="1297309"/>
          <a:ext cx="1661493" cy="19049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err="1"/>
            <a:t>Aktiviti</a:t>
          </a:r>
          <a:r>
            <a:rPr lang="en-US" sz="1900" kern="1200" dirty="0"/>
            <a:t> </a:t>
          </a:r>
          <a:r>
            <a:rPr lang="en-US" sz="1900" kern="1200" dirty="0" err="1"/>
            <a:t>pengayaan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err="1"/>
            <a:t>Penyelesaian</a:t>
          </a:r>
          <a:r>
            <a:rPr lang="en-US" sz="1900" kern="1200" dirty="0"/>
            <a:t> </a:t>
          </a:r>
          <a:r>
            <a:rPr lang="en-US" sz="1900" kern="1200" dirty="0" err="1"/>
            <a:t>masalah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err="1"/>
            <a:t>Penilaian</a:t>
          </a:r>
          <a:r>
            <a:rPr lang="en-US" sz="1900" kern="1200" dirty="0"/>
            <a:t> </a:t>
          </a:r>
        </a:p>
      </dsp:txBody>
      <dsp:txXfrm>
        <a:off x="4247338" y="1341148"/>
        <a:ext cx="1573815" cy="1409107"/>
      </dsp:txXfrm>
    </dsp:sp>
    <dsp:sp modelId="{4DA38759-9C87-4854-A1A8-C8ECC8E9BF27}">
      <dsp:nvSpPr>
        <dsp:cNvPr id="0" name=""/>
        <dsp:cNvSpPr/>
      </dsp:nvSpPr>
      <dsp:spPr>
        <a:xfrm>
          <a:off x="4882162" y="1638816"/>
          <a:ext cx="2131559" cy="2131559"/>
        </a:xfrm>
        <a:prstGeom prst="leftCircularArrow">
          <a:avLst>
            <a:gd name="adj1" fmla="val 2498"/>
            <a:gd name="adj2" fmla="val 302784"/>
            <a:gd name="adj3" fmla="val 821409"/>
            <a:gd name="adj4" fmla="val 7767604"/>
            <a:gd name="adj5" fmla="val 29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87663-3172-499D-B956-51088ED6213D}">
      <dsp:nvSpPr>
        <dsp:cNvPr id="0" name=""/>
        <dsp:cNvSpPr/>
      </dsp:nvSpPr>
      <dsp:spPr>
        <a:xfrm>
          <a:off x="4568821" y="2895599"/>
          <a:ext cx="1476883" cy="587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Aplikasi</a:t>
          </a:r>
          <a:r>
            <a:rPr lang="en-US" sz="1400" kern="1200" dirty="0"/>
            <a:t> idea</a:t>
          </a:r>
        </a:p>
      </dsp:txBody>
      <dsp:txXfrm>
        <a:off x="4586023" y="2912801"/>
        <a:ext cx="1442479" cy="552903"/>
      </dsp:txXfrm>
    </dsp:sp>
    <dsp:sp modelId="{B414EBF3-AD03-4098-9EF1-9368B481DD82}">
      <dsp:nvSpPr>
        <dsp:cNvPr id="0" name=""/>
        <dsp:cNvSpPr/>
      </dsp:nvSpPr>
      <dsp:spPr>
        <a:xfrm>
          <a:off x="6473822" y="457211"/>
          <a:ext cx="1661493" cy="28193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Membanding</a:t>
          </a:r>
          <a:r>
            <a:rPr lang="en-US" sz="1800" kern="1200" dirty="0"/>
            <a:t> </a:t>
          </a:r>
          <a:r>
            <a:rPr lang="en-US" sz="1800" kern="1200" dirty="0" err="1"/>
            <a:t>pengetahuan</a:t>
          </a:r>
          <a:r>
            <a:rPr lang="en-US" sz="1800" kern="1200" dirty="0"/>
            <a:t> </a:t>
          </a:r>
          <a:r>
            <a:rPr lang="en-US" sz="1800" kern="1200" dirty="0" err="1"/>
            <a:t>baru</a:t>
          </a:r>
          <a:r>
            <a:rPr lang="en-US" sz="1800" kern="1200" dirty="0"/>
            <a:t> </a:t>
          </a:r>
          <a:r>
            <a:rPr lang="en-US" sz="1800" kern="1200" dirty="0" err="1"/>
            <a:t>dengan</a:t>
          </a:r>
          <a:r>
            <a:rPr lang="en-US" sz="1800" kern="1200" dirty="0"/>
            <a:t> idea lama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Membuat</a:t>
          </a:r>
          <a:r>
            <a:rPr lang="en-US" sz="1800" kern="1200" dirty="0"/>
            <a:t> </a:t>
          </a:r>
          <a:r>
            <a:rPr lang="en-US" sz="1800" kern="1200" dirty="0" err="1"/>
            <a:t>kesimpulan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/>
            <a:t>Penilaian</a:t>
          </a:r>
          <a:r>
            <a:rPr lang="en-US" sz="1800" kern="1200" dirty="0"/>
            <a:t> 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6522485" y="1110029"/>
        <a:ext cx="1564167" cy="2117907"/>
      </dsp:txXfrm>
    </dsp:sp>
    <dsp:sp modelId="{6EF74B66-F196-47B9-886C-ADE5456B6381}">
      <dsp:nvSpPr>
        <dsp:cNvPr id="0" name=""/>
        <dsp:cNvSpPr/>
      </dsp:nvSpPr>
      <dsp:spPr>
        <a:xfrm>
          <a:off x="6676516" y="228602"/>
          <a:ext cx="1476883" cy="5873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Refleksi</a:t>
          </a:r>
          <a:r>
            <a:rPr lang="en-US" sz="1400" kern="1200" dirty="0"/>
            <a:t>/</a:t>
          </a:r>
          <a:r>
            <a:rPr lang="en-US" sz="1400" kern="1200" dirty="0" err="1"/>
            <a:t>Penutup</a:t>
          </a:r>
          <a:endParaRPr lang="en-US" sz="1400" kern="1200" dirty="0"/>
        </a:p>
      </dsp:txBody>
      <dsp:txXfrm>
        <a:off x="6693718" y="245804"/>
        <a:ext cx="1442479" cy="5529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06FB2-0864-44C0-8773-F6C9887C1BFB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E637D-D524-416C-A621-AFF312FAA2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E637D-D524-416C-A621-AFF312FAA26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6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/>
              <a:t>Dr Nurulhuda A.R.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KPD3016 Pengajaran, Teknologi, dan Penaksiran 1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/>
              <a:t>Dr Nurulhuda A.R.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KPD3016 Pengajaran, Teknologi, dan Penaksiran 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/>
              <a:t>Dr Nurulhuda A.R.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/>
              <a:t>Dr Nurulhuda A.R.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Dr Nurulhuda A.R.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KPD3016 Pengajaran, Teknologi, dan Penaksiran 1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D2974F-A490-4F89-8DC3-4B72EAD25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Daily%20Lesson%20Plan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705600" cy="18288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rancangan</a:t>
            </a:r>
            <a:r>
              <a:rPr lang="en-US" sz="4000" dirty="0" smtClean="0"/>
              <a:t> </a:t>
            </a:r>
            <a:r>
              <a:rPr lang="en-US" sz="4000" dirty="0" err="1"/>
              <a:t>pengajaran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Minggu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/>
              <a:t>Keempat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semasa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P&amp;P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 err="1"/>
              <a:t>Rancang</a:t>
            </a:r>
            <a:r>
              <a:rPr lang="en-US" sz="2000" dirty="0"/>
              <a:t> </a:t>
            </a:r>
            <a:r>
              <a:rPr lang="en-US" sz="2000" dirty="0" err="1"/>
              <a:t>kaedah</a:t>
            </a:r>
            <a:r>
              <a:rPr lang="en-US" sz="2000" dirty="0"/>
              <a:t> </a:t>
            </a:r>
            <a:r>
              <a:rPr lang="en-US" sz="2000" dirty="0" err="1"/>
              <a:t>pengajaran</a:t>
            </a:r>
            <a:r>
              <a:rPr lang="en-US" sz="2000" dirty="0"/>
              <a:t> </a:t>
            </a:r>
            <a:r>
              <a:rPr lang="en-US" sz="2000" dirty="0" err="1"/>
              <a:t>kontemporari</a:t>
            </a:r>
            <a:r>
              <a:rPr lang="en-US" sz="2000" dirty="0"/>
              <a:t> yang </a:t>
            </a:r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ciri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Mementingkan</a:t>
            </a:r>
            <a:r>
              <a:rPr lang="en-US" sz="2000" dirty="0"/>
              <a:t> </a:t>
            </a:r>
            <a:r>
              <a:rPr lang="en-US" sz="2000" dirty="0" err="1"/>
              <a:t>penyoalan</a:t>
            </a:r>
            <a:r>
              <a:rPr lang="en-US" sz="2000" dirty="0"/>
              <a:t> </a:t>
            </a:r>
            <a:r>
              <a:rPr lang="en-US" sz="2000" dirty="0" err="1"/>
              <a:t>berbanding</a:t>
            </a:r>
            <a:r>
              <a:rPr lang="en-US" sz="2000" dirty="0"/>
              <a:t> </a:t>
            </a:r>
            <a:r>
              <a:rPr lang="en-US" sz="2000" dirty="0" err="1"/>
              <a:t>syarahan</a:t>
            </a:r>
            <a:r>
              <a:rPr lang="en-US" sz="2000" dirty="0"/>
              <a:t>/ </a:t>
            </a:r>
            <a:r>
              <a:rPr lang="en-US" sz="2000" dirty="0" err="1"/>
              <a:t>penerangan</a:t>
            </a:r>
            <a:r>
              <a:rPr lang="en-US" sz="2000" dirty="0"/>
              <a:t> </a:t>
            </a:r>
            <a:r>
              <a:rPr lang="en-US" sz="2000" dirty="0" err="1"/>
              <a:t>terus</a:t>
            </a:r>
            <a:r>
              <a:rPr lang="en-US" sz="2000" dirty="0"/>
              <a:t> (</a:t>
            </a:r>
            <a:r>
              <a:rPr lang="en-US" sz="2000" i="1" dirty="0"/>
              <a:t>more questioning, less explaining</a:t>
            </a:r>
            <a:r>
              <a:rPr lang="en-US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kepelbagaian</a:t>
            </a:r>
            <a:r>
              <a:rPr lang="en-US" sz="2000" dirty="0"/>
              <a:t> </a:t>
            </a:r>
            <a:r>
              <a:rPr lang="en-US" sz="2000" dirty="0" err="1"/>
              <a:t>bahan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aktiviti</a:t>
            </a:r>
            <a:r>
              <a:rPr lang="en-US" sz="2000" dirty="0"/>
              <a:t> (</a:t>
            </a:r>
            <a:r>
              <a:rPr lang="en-US" sz="2000" i="1" dirty="0"/>
              <a:t>hands-on, minds-on, hearts-on)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tanggungjawab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diletakkan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bahu</a:t>
            </a:r>
            <a:r>
              <a:rPr lang="en-US" sz="2000" dirty="0"/>
              <a:t> </a:t>
            </a:r>
            <a:r>
              <a:rPr lang="en-US" sz="2000" dirty="0" err="1"/>
              <a:t>pelajar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Mementingkan</a:t>
            </a:r>
            <a:r>
              <a:rPr lang="en-US" sz="2000" dirty="0"/>
              <a:t> </a:t>
            </a:r>
            <a:r>
              <a:rPr lang="en-US" sz="2000" dirty="0" err="1"/>
              <a:t>kefahaman</a:t>
            </a:r>
            <a:r>
              <a:rPr lang="en-US" sz="2000" dirty="0"/>
              <a:t> idea </a:t>
            </a:r>
            <a:r>
              <a:rPr lang="en-US" sz="2000" dirty="0" err="1"/>
              <a:t>dahulu</a:t>
            </a:r>
            <a:r>
              <a:rPr lang="en-US" sz="2000" dirty="0"/>
              <a:t> </a:t>
            </a:r>
            <a:r>
              <a:rPr lang="en-US" sz="2000" dirty="0" err="1"/>
              <a:t>berbanding</a:t>
            </a:r>
            <a:r>
              <a:rPr lang="en-US" sz="2000" dirty="0"/>
              <a:t> </a:t>
            </a:r>
            <a:r>
              <a:rPr lang="en-US" sz="2000" dirty="0" err="1"/>
              <a:t>melabel</a:t>
            </a:r>
            <a:r>
              <a:rPr lang="en-US" sz="2000" dirty="0"/>
              <a:t> idea (</a:t>
            </a:r>
            <a:r>
              <a:rPr lang="en-US" sz="2000" i="1" dirty="0"/>
              <a:t>ideas first, label later</a:t>
            </a:r>
            <a:r>
              <a:rPr lang="en-US" sz="2000" dirty="0"/>
              <a:t>), </a:t>
            </a:r>
            <a:r>
              <a:rPr lang="en-US" sz="2000" dirty="0" err="1"/>
              <a:t>iaitu</a:t>
            </a:r>
            <a:r>
              <a:rPr lang="en-US" sz="2000" dirty="0"/>
              <a:t> </a:t>
            </a:r>
            <a:r>
              <a:rPr lang="en-US" sz="2000" dirty="0" err="1"/>
              <a:t>mengutamakan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r>
              <a:rPr lang="en-US" sz="2000" dirty="0"/>
              <a:t> </a:t>
            </a:r>
            <a:r>
              <a:rPr lang="en-US" sz="2000" dirty="0" err="1"/>
              <a:t>pengajaran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induktif</a:t>
            </a:r>
            <a:r>
              <a:rPr lang="en-US" sz="2000" dirty="0"/>
              <a:t> </a:t>
            </a:r>
            <a:r>
              <a:rPr lang="en-US" sz="2000" dirty="0" err="1"/>
              <a:t>berbanding</a:t>
            </a:r>
            <a:r>
              <a:rPr lang="en-US" sz="2000" dirty="0"/>
              <a:t> </a:t>
            </a:r>
            <a:r>
              <a:rPr lang="en-US" sz="2000" dirty="0" err="1"/>
              <a:t>deduktif</a:t>
            </a:r>
            <a:endParaRPr lang="en-US" sz="2000" dirty="0"/>
          </a:p>
          <a:p>
            <a:pPr>
              <a:lnSpc>
                <a:spcPct val="80000"/>
              </a:lnSpc>
              <a:buFont typeface="Wingdings" pitchFamily="-105" charset="2"/>
              <a:buNone/>
            </a:pPr>
            <a:r>
              <a:rPr lang="en-US" sz="2000" dirty="0"/>
              <a:t>	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Tumpukan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kejayaan</a:t>
            </a:r>
            <a:r>
              <a:rPr lang="en-US" sz="2000" dirty="0"/>
              <a:t> </a:t>
            </a:r>
            <a:r>
              <a:rPr lang="en-US" sz="2000" dirty="0" err="1"/>
              <a:t>pengalaman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pelajar</a:t>
            </a:r>
            <a:r>
              <a:rPr lang="en-US" sz="2000" dirty="0"/>
              <a:t> </a:t>
            </a:r>
            <a:r>
              <a:rPr lang="en-US" sz="2000" dirty="0" err="1"/>
              <a:t>berbanding</a:t>
            </a:r>
            <a:r>
              <a:rPr lang="en-US" sz="2000" dirty="0"/>
              <a:t> </a:t>
            </a:r>
            <a:r>
              <a:rPr lang="en-US" sz="2000" dirty="0" err="1"/>
              <a:t>penyampaian</a:t>
            </a:r>
            <a:r>
              <a:rPr lang="en-US" sz="2000" dirty="0"/>
              <a:t> </a:t>
            </a:r>
            <a:r>
              <a:rPr lang="en-US" sz="2000" dirty="0" err="1"/>
              <a:t>isi</a:t>
            </a:r>
            <a:r>
              <a:rPr lang="en-US" sz="2000" dirty="0"/>
              <a:t> </a:t>
            </a:r>
            <a:r>
              <a:rPr lang="en-US" sz="2000" dirty="0" err="1"/>
              <a:t>kandungan</a:t>
            </a:r>
            <a:r>
              <a:rPr lang="en-US" sz="2000" dirty="0"/>
              <a:t> </a:t>
            </a:r>
            <a:r>
              <a:rPr lang="en-US" sz="2000" dirty="0" err="1"/>
              <a:t>iaitu</a:t>
            </a:r>
            <a:r>
              <a:rPr lang="en-US" sz="2000" dirty="0"/>
              <a:t> </a:t>
            </a:r>
            <a:r>
              <a:rPr lang="en-US" sz="2000" dirty="0" err="1"/>
              <a:t>sentiasa</a:t>
            </a:r>
            <a:r>
              <a:rPr lang="en-US" sz="2000" dirty="0"/>
              <a:t> </a:t>
            </a:r>
            <a:r>
              <a:rPr lang="en-US" sz="2000" dirty="0" err="1"/>
              <a:t>memikirkan</a:t>
            </a:r>
            <a:r>
              <a:rPr lang="en-US" sz="2000" dirty="0"/>
              <a:t> </a:t>
            </a:r>
            <a:r>
              <a:rPr lang="en-US" sz="2000" dirty="0" err="1"/>
              <a:t>pembelajaran</a:t>
            </a:r>
            <a:r>
              <a:rPr lang="en-US" sz="2000" dirty="0"/>
              <a:t> </a:t>
            </a:r>
            <a:r>
              <a:rPr lang="en-US" sz="2000" dirty="0" err="1"/>
              <a:t>pelajar</a:t>
            </a:r>
            <a:r>
              <a:rPr lang="en-US" sz="2000" dirty="0"/>
              <a:t> </a:t>
            </a:r>
            <a:r>
              <a:rPr lang="en-US" sz="2000" dirty="0" err="1"/>
              <a:t>semasa</a:t>
            </a:r>
            <a:r>
              <a:rPr lang="en-US" sz="2000" dirty="0"/>
              <a:t> </a:t>
            </a:r>
            <a:r>
              <a:rPr lang="en-US" sz="2000" dirty="0" err="1"/>
              <a:t>merancang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381000"/>
            <a:ext cx="8229600" cy="5745163"/>
          </a:xfrm>
        </p:spPr>
      </p:pic>
      <p:sp>
        <p:nvSpPr>
          <p:cNvPr id="5" name="TextBox 4"/>
          <p:cNvSpPr txBox="1"/>
          <p:nvPr/>
        </p:nvSpPr>
        <p:spPr>
          <a:xfrm>
            <a:off x="381000" y="61722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/>
              <a:t>Perkara</a:t>
            </a:r>
            <a:r>
              <a:rPr lang="en-US" sz="2000" b="1" dirty="0"/>
              <a:t> yang </a:t>
            </a:r>
            <a:r>
              <a:rPr lang="en-US" sz="2000" b="1" dirty="0" err="1"/>
              <a:t>perlu</a:t>
            </a:r>
            <a:r>
              <a:rPr lang="en-US" sz="2000" b="1" dirty="0"/>
              <a:t> </a:t>
            </a:r>
            <a:r>
              <a:rPr lang="en-US" sz="2000" b="1" dirty="0" err="1"/>
              <a:t>diambil</a:t>
            </a:r>
            <a:r>
              <a:rPr lang="en-US" sz="2000" b="1" dirty="0"/>
              <a:t> </a:t>
            </a:r>
            <a:r>
              <a:rPr lang="en-US" sz="2000" b="1" dirty="0" err="1"/>
              <a:t>kira</a:t>
            </a:r>
            <a:r>
              <a:rPr lang="en-US" sz="2000" b="1" dirty="0"/>
              <a:t> </a:t>
            </a:r>
            <a:r>
              <a:rPr lang="en-US" sz="2000" b="1" dirty="0" err="1"/>
              <a:t>apabila</a:t>
            </a:r>
            <a:r>
              <a:rPr lang="en-US" sz="2000" b="1" dirty="0"/>
              <a:t> </a:t>
            </a:r>
            <a:r>
              <a:rPr lang="en-US" sz="2000" b="1" dirty="0" err="1"/>
              <a:t>merancang</a:t>
            </a:r>
            <a:r>
              <a:rPr lang="en-US" sz="2000" b="1" dirty="0"/>
              <a:t> </a:t>
            </a:r>
            <a:r>
              <a:rPr lang="en-US" sz="2000" b="1" dirty="0" err="1"/>
              <a:t>kaedah</a:t>
            </a:r>
            <a:r>
              <a:rPr lang="en-US" sz="2000" b="1" dirty="0"/>
              <a:t>/</a:t>
            </a:r>
            <a:r>
              <a:rPr lang="en-US" sz="2000" b="1" dirty="0" err="1"/>
              <a:t>aktiviti</a:t>
            </a:r>
            <a:r>
              <a:rPr lang="en-US" sz="2000" b="1" dirty="0"/>
              <a:t> P&amp;P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Model </a:t>
            </a:r>
            <a:r>
              <a:rPr lang="en-US" sz="3600" dirty="0" err="1"/>
              <a:t>pengajaran</a:t>
            </a:r>
            <a:r>
              <a:rPr lang="en-US" sz="3600" dirty="0"/>
              <a:t> </a:t>
            </a:r>
            <a:r>
              <a:rPr lang="en-US" sz="3600" dirty="0" err="1"/>
              <a:t>konstruktivisme</a:t>
            </a:r>
            <a:r>
              <a:rPr lang="en-US" sz="3600" dirty="0"/>
              <a:t> 4-fasa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 4 </a:t>
            </a:r>
            <a:r>
              <a:rPr lang="en-US" dirty="0" err="1"/>
              <a:t>fasa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 err="1"/>
              <a:t>Permulaan</a:t>
            </a:r>
            <a:r>
              <a:rPr lang="en-US" dirty="0"/>
              <a:t>/</a:t>
            </a:r>
            <a:r>
              <a:rPr lang="en-US" dirty="0" err="1"/>
              <a:t>Mencungkil</a:t>
            </a:r>
            <a:r>
              <a:rPr lang="en-US" dirty="0"/>
              <a:t> idea</a:t>
            </a:r>
          </a:p>
          <a:p>
            <a:pPr algn="ctr"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 err="1"/>
              <a:t>Menstruktur</a:t>
            </a:r>
            <a:r>
              <a:rPr lang="en-US" dirty="0"/>
              <a:t>/</a:t>
            </a:r>
            <a:r>
              <a:rPr lang="en-US" dirty="0" err="1"/>
              <a:t>Menstruktur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 idea</a:t>
            </a:r>
          </a:p>
          <a:p>
            <a:pPr algn="ctr"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 err="1"/>
              <a:t>Aplikasi</a:t>
            </a:r>
            <a:r>
              <a:rPr lang="en-US" dirty="0"/>
              <a:t> idea</a:t>
            </a:r>
          </a:p>
          <a:p>
            <a:pPr algn="ctr">
              <a:buFont typeface="Wingdings" pitchFamily="2" charset="2"/>
              <a:buNone/>
            </a:pP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 err="1"/>
              <a:t>Refleksi</a:t>
            </a:r>
            <a:r>
              <a:rPr lang="en-US" dirty="0"/>
              <a:t>/</a:t>
            </a:r>
            <a:r>
              <a:rPr lang="en-US" dirty="0" err="1"/>
              <a:t>Penutup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495800" y="4267200"/>
            <a:ext cx="0" cy="533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495800" y="3352800"/>
            <a:ext cx="0" cy="533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495800" y="2209800"/>
            <a:ext cx="0" cy="533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5" grpId="0" animBg="1"/>
      <p:bldP spid="12296" grpId="0" animBg="1"/>
      <p:bldP spid="122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Fasa</a:t>
            </a:r>
            <a:r>
              <a:rPr lang="en-US" dirty="0"/>
              <a:t> 1: </a:t>
            </a:r>
            <a:r>
              <a:rPr lang="en-US" dirty="0" err="1"/>
              <a:t>Permulaan</a:t>
            </a:r>
            <a:r>
              <a:rPr lang="en-US" dirty="0"/>
              <a:t>/</a:t>
            </a:r>
            <a:r>
              <a:rPr lang="en-US" dirty="0" err="1"/>
              <a:t>Mencungkil</a:t>
            </a:r>
            <a:r>
              <a:rPr lang="en-US" dirty="0"/>
              <a:t> Idea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Guru </a:t>
            </a:r>
            <a:r>
              <a:rPr lang="en-US" sz="2800" dirty="0" err="1"/>
              <a:t>mengaitkan</a:t>
            </a:r>
            <a:r>
              <a:rPr lang="en-US" sz="2800" dirty="0"/>
              <a:t> </a:t>
            </a:r>
            <a:r>
              <a:rPr lang="en-US" sz="2800" dirty="0" err="1"/>
              <a:t>pelajaran</a:t>
            </a:r>
            <a:r>
              <a:rPr lang="en-US" sz="2800" dirty="0"/>
              <a:t> </a:t>
            </a:r>
            <a:r>
              <a:rPr lang="en-US" sz="2800" dirty="0" err="1"/>
              <a:t>lepas</a:t>
            </a:r>
            <a:r>
              <a:rPr lang="en-US" sz="2800" dirty="0"/>
              <a:t> yang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pelajaran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Guru </a:t>
            </a:r>
            <a:r>
              <a:rPr lang="en-US" sz="2800" dirty="0" err="1"/>
              <a:t>mencungkil</a:t>
            </a:r>
            <a:r>
              <a:rPr lang="en-US" sz="2800" dirty="0"/>
              <a:t> idea </a:t>
            </a:r>
            <a:r>
              <a:rPr lang="en-US" sz="2800" dirty="0" err="1"/>
              <a:t>pelajar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mana</a:t>
            </a:r>
            <a:r>
              <a:rPr lang="en-US" sz="2800" dirty="0"/>
              <a:t> </a:t>
            </a:r>
            <a:r>
              <a:rPr lang="en-US" sz="2800" dirty="0" err="1"/>
              <a:t>pelajar</a:t>
            </a:r>
            <a:r>
              <a:rPr lang="en-US" sz="2800" dirty="0"/>
              <a:t> </a:t>
            </a:r>
            <a:r>
              <a:rPr lang="en-US" sz="2800" dirty="0" err="1"/>
              <a:t>diberi</a:t>
            </a:r>
            <a:r>
              <a:rPr lang="en-US" sz="2800" dirty="0"/>
              <a:t> </a:t>
            </a:r>
            <a:r>
              <a:rPr lang="en-US" sz="2800" dirty="0" err="1"/>
              <a:t>peluang</a:t>
            </a:r>
            <a:r>
              <a:rPr lang="en-US" sz="2800" dirty="0"/>
              <a:t> </a:t>
            </a:r>
            <a:r>
              <a:rPr lang="en-US" sz="2800" dirty="0" err="1"/>
              <a:t>mempersembah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menyatakan</a:t>
            </a:r>
            <a:r>
              <a:rPr lang="en-US" sz="2800" dirty="0"/>
              <a:t> idea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sedia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mereka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 err="1"/>
              <a:t>Langkah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</a:t>
            </a:r>
            <a:r>
              <a:rPr lang="en-US" sz="2800" dirty="0" err="1"/>
              <a:t>memurni</a:t>
            </a:r>
            <a:r>
              <a:rPr lang="en-US" sz="2800" dirty="0"/>
              <a:t>, </a:t>
            </a:r>
            <a:r>
              <a:rPr lang="en-US" sz="2800" dirty="0" err="1"/>
              <a:t>menyusun</a:t>
            </a:r>
            <a:r>
              <a:rPr lang="en-US" sz="2800" dirty="0"/>
              <a:t> </a:t>
            </a:r>
            <a:r>
              <a:rPr lang="en-US" sz="2800" dirty="0" err="1"/>
              <a:t>semula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/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mengatasi</a:t>
            </a:r>
            <a:r>
              <a:rPr lang="en-US" sz="2800" dirty="0"/>
              <a:t> </a:t>
            </a:r>
            <a:r>
              <a:rPr lang="en-US" sz="2800" dirty="0" err="1"/>
              <a:t>miskonsepsi</a:t>
            </a:r>
            <a:r>
              <a:rPr lang="en-US" sz="2800" dirty="0"/>
              <a:t> (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Menyediakan</a:t>
            </a:r>
            <a:r>
              <a:rPr lang="en-US" sz="2800" dirty="0"/>
              <a:t> </a:t>
            </a:r>
            <a:r>
              <a:rPr lang="en-US" sz="2800" dirty="0" err="1"/>
              <a:t>pelajar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guru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berinteraksi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idea </a:t>
            </a:r>
            <a:r>
              <a:rPr lang="en-US" sz="2800" dirty="0" err="1"/>
              <a:t>pelajar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bermakna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</a:t>
            </a:r>
            <a:r>
              <a:rPr lang="en-US" sz="2800" dirty="0" err="1"/>
              <a:t>pembinaan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sains</a:t>
            </a:r>
            <a:r>
              <a:rPr lang="en-US" sz="2800" dirty="0"/>
              <a:t> </a:t>
            </a:r>
          </a:p>
          <a:p>
            <a:pPr>
              <a:lnSpc>
                <a:spcPct val="80000"/>
              </a:lnSpc>
            </a:pP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menarik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mengujakan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semangat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r>
              <a:rPr lang="en-US" sz="2800" dirty="0"/>
              <a:t> </a:t>
            </a:r>
            <a:r>
              <a:rPr lang="en-US" sz="2800" dirty="0" err="1"/>
              <a:t>pelajar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3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Fasa</a:t>
            </a:r>
            <a:r>
              <a:rPr lang="en-US" dirty="0"/>
              <a:t> 2: </a:t>
            </a:r>
            <a:r>
              <a:rPr lang="en-US" dirty="0" err="1"/>
              <a:t>Menstruktur</a:t>
            </a:r>
            <a:r>
              <a:rPr lang="en-US" dirty="0"/>
              <a:t>/</a:t>
            </a:r>
            <a:r>
              <a:rPr lang="en-US" dirty="0" err="1"/>
              <a:t>menstruktur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 idea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Membina</a:t>
            </a:r>
            <a:r>
              <a:rPr lang="en-US" sz="2800" dirty="0"/>
              <a:t> idea </a:t>
            </a:r>
            <a:r>
              <a:rPr lang="en-US" sz="2800" dirty="0" err="1"/>
              <a:t>saintifik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Memurni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menyusun</a:t>
            </a:r>
            <a:r>
              <a:rPr lang="en-US" sz="2800" dirty="0"/>
              <a:t> </a:t>
            </a:r>
            <a:r>
              <a:rPr lang="en-US" sz="2800" dirty="0" err="1"/>
              <a:t>semula</a:t>
            </a:r>
            <a:r>
              <a:rPr lang="en-US" sz="2800" dirty="0"/>
              <a:t> </a:t>
            </a:r>
            <a:r>
              <a:rPr lang="en-US" sz="2800" dirty="0" err="1"/>
              <a:t>prakonsepsi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pengetahuan</a:t>
            </a:r>
            <a:r>
              <a:rPr lang="en-US" sz="2800" dirty="0"/>
              <a:t> </a:t>
            </a:r>
            <a:r>
              <a:rPr lang="en-US" sz="2800" dirty="0" err="1"/>
              <a:t>sedia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pelajar</a:t>
            </a:r>
            <a:r>
              <a:rPr lang="en-US" sz="2800" dirty="0"/>
              <a:t> </a:t>
            </a:r>
            <a:r>
              <a:rPr lang="en-US" sz="2800" dirty="0" err="1"/>
              <a:t>supaya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bertepatan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idea/</a:t>
            </a:r>
            <a:r>
              <a:rPr lang="en-US" sz="2800" dirty="0" err="1"/>
              <a:t>kefahaman</a:t>
            </a:r>
            <a:r>
              <a:rPr lang="en-US" sz="2800" dirty="0"/>
              <a:t> </a:t>
            </a:r>
            <a:r>
              <a:rPr lang="en-US" sz="2800" dirty="0" err="1"/>
              <a:t>saintifik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Menyelesaikan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miskonsepsi</a:t>
            </a:r>
            <a:r>
              <a:rPr lang="en-US" sz="2800" dirty="0"/>
              <a:t> </a:t>
            </a:r>
            <a:r>
              <a:rPr lang="en-US" sz="2800" dirty="0" err="1"/>
              <a:t>pelajar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Mempersembahkan</a:t>
            </a:r>
            <a:r>
              <a:rPr lang="en-US" sz="2800" dirty="0"/>
              <a:t> idea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mengaitkannya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pengalaman</a:t>
            </a:r>
            <a:r>
              <a:rPr lang="en-US" sz="2800" dirty="0"/>
              <a:t> </a:t>
            </a:r>
            <a:r>
              <a:rPr lang="en-US" sz="2800" dirty="0" err="1"/>
              <a:t>pelajar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Menaksir</a:t>
            </a:r>
            <a:r>
              <a:rPr lang="en-US" sz="2800" dirty="0"/>
              <a:t> </a:t>
            </a:r>
            <a:r>
              <a:rPr lang="en-US" sz="2800" dirty="0" err="1"/>
              <a:t>kefahaman</a:t>
            </a:r>
            <a:r>
              <a:rPr lang="en-US" sz="2800" dirty="0"/>
              <a:t> </a:t>
            </a:r>
            <a:r>
              <a:rPr lang="en-US" sz="2800" dirty="0" err="1"/>
              <a:t>pelajar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berterusan</a:t>
            </a:r>
            <a:r>
              <a:rPr lang="en-US" sz="2800" dirty="0"/>
              <a:t> (</a:t>
            </a:r>
            <a:r>
              <a:rPr lang="en-US" sz="2800" dirty="0" err="1"/>
              <a:t>penaksiran</a:t>
            </a:r>
            <a:r>
              <a:rPr lang="en-US" sz="2800" dirty="0"/>
              <a:t> </a:t>
            </a:r>
            <a:r>
              <a:rPr lang="en-US" sz="2800" dirty="0" err="1"/>
              <a:t>formatif</a:t>
            </a:r>
            <a:r>
              <a:rPr lang="en-US" sz="2800" dirty="0"/>
              <a:t>)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Fasa</a:t>
            </a:r>
            <a:r>
              <a:rPr lang="en-US" dirty="0"/>
              <a:t> 3: </a:t>
            </a:r>
            <a:r>
              <a:rPr lang="en-US" dirty="0" err="1"/>
              <a:t>Aplikasi</a:t>
            </a:r>
            <a:r>
              <a:rPr lang="en-US" dirty="0"/>
              <a:t> idea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Mengaplikasi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dibina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berlainan</a:t>
            </a:r>
            <a:r>
              <a:rPr lang="en-US" dirty="0"/>
              <a:t> </a:t>
            </a:r>
          </a:p>
          <a:p>
            <a:r>
              <a:rPr lang="en-US" dirty="0" err="1"/>
              <a:t>Mencabar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kefahaman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pelajar</a:t>
            </a:r>
            <a:endParaRPr lang="en-US" dirty="0"/>
          </a:p>
          <a:p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kemahiran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kreatif</a:t>
            </a:r>
            <a:endParaRPr lang="en-US" dirty="0"/>
          </a:p>
          <a:p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meluas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mengkonsepsi</a:t>
            </a:r>
            <a:r>
              <a:rPr lang="en-US" dirty="0"/>
              <a:t>, </a:t>
            </a:r>
            <a:r>
              <a:rPr lang="en-US" dirty="0" err="1"/>
              <a:t>menyelesai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Fasa</a:t>
            </a:r>
            <a:r>
              <a:rPr lang="en-US" dirty="0"/>
              <a:t> 4: </a:t>
            </a:r>
            <a:r>
              <a:rPr lang="en-US" dirty="0" err="1"/>
              <a:t>Refleksi</a:t>
            </a:r>
            <a:r>
              <a:rPr lang="en-US" dirty="0"/>
              <a:t>/</a:t>
            </a:r>
            <a:r>
              <a:rPr lang="en-US" dirty="0" err="1"/>
              <a:t>Penutup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prakonsepsi</a:t>
            </a:r>
            <a:r>
              <a:rPr lang="en-US" dirty="0"/>
              <a:t> </a:t>
            </a:r>
            <a:r>
              <a:rPr lang="en-US" dirty="0" err="1"/>
              <a:t>dn</a:t>
            </a:r>
            <a:r>
              <a:rPr lang="en-US" dirty="0"/>
              <a:t> </a:t>
            </a:r>
            <a:r>
              <a:rPr lang="en-US" dirty="0" err="1"/>
              <a:t>miskonsepsi</a:t>
            </a:r>
            <a:r>
              <a:rPr lang="en-US" dirty="0"/>
              <a:t> </a:t>
            </a:r>
            <a:r>
              <a:rPr lang="en-US" dirty="0" err="1"/>
              <a:t>pelajar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dibina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/>
              <a:t>Meringkaskan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dipelajari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semula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sepatutnya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menaksir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pelajar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refleksi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Mengaitkan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pelajaran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rumah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hlinkClick r:id="rId2" action="ppaction://hlinkfile"/>
              </a:rPr>
              <a:t>Rancangan</a:t>
            </a:r>
            <a:r>
              <a:rPr lang="en-US" dirty="0">
                <a:hlinkClick r:id="rId2" action="ppaction://hlinkfile"/>
              </a:rPr>
              <a:t> </a:t>
            </a:r>
            <a:r>
              <a:rPr lang="en-US" dirty="0" err="1">
                <a:hlinkClick r:id="rId2" action="ppaction://hlinkfile"/>
              </a:rPr>
              <a:t>pengajaran</a:t>
            </a:r>
            <a:r>
              <a:rPr lang="en-US" dirty="0">
                <a:hlinkClick r:id="rId2" action="ppaction://hlinkfile"/>
              </a:rPr>
              <a:t> </a:t>
            </a:r>
            <a:r>
              <a:rPr lang="en-US" dirty="0" err="1">
                <a:hlinkClick r:id="rId2" action="ppaction://hlinkfile"/>
              </a:rPr>
              <a:t>harian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  <a:buFont typeface="Wingdings" pitchFamily="-105" charset="2"/>
              <a:buNone/>
            </a:pPr>
            <a:r>
              <a:rPr lang="en-US" sz="3600" dirty="0" err="1"/>
              <a:t>Pelan</a:t>
            </a:r>
            <a:r>
              <a:rPr lang="en-US" sz="3600" dirty="0"/>
              <a:t> </a:t>
            </a:r>
            <a:r>
              <a:rPr lang="en-US" sz="3600" dirty="0" err="1"/>
              <a:t>pengajaran</a:t>
            </a:r>
            <a:r>
              <a:rPr lang="en-US" sz="3600" dirty="0"/>
              <a:t> yang </a:t>
            </a:r>
            <a:r>
              <a:rPr lang="en-US" sz="3600" dirty="0" err="1"/>
              <a:t>tersusun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terperinci</a:t>
            </a:r>
            <a:r>
              <a:rPr lang="en-US" sz="3600" dirty="0"/>
              <a:t> yang </a:t>
            </a:r>
          </a:p>
          <a:p>
            <a:pPr>
              <a:lnSpc>
                <a:spcPct val="80000"/>
              </a:lnSpc>
              <a:buFont typeface="Wingdings" pitchFamily="-105" charset="2"/>
              <a:buNone/>
            </a:pPr>
            <a:r>
              <a:rPr lang="en-US" sz="3600" dirty="0" err="1"/>
              <a:t>mengandungi</a:t>
            </a:r>
            <a:r>
              <a:rPr lang="en-US" sz="3600" dirty="0"/>
              <a:t> </a:t>
            </a:r>
            <a:r>
              <a:rPr lang="en-US" sz="3600" dirty="0" err="1"/>
              <a:t>elemen</a:t>
            </a:r>
            <a:r>
              <a:rPr lang="en-US" sz="3600" dirty="0"/>
              <a:t> </a:t>
            </a:r>
            <a:r>
              <a:rPr lang="en-US" sz="3600" dirty="0" err="1"/>
              <a:t>berikut</a:t>
            </a:r>
            <a:r>
              <a:rPr lang="en-US" sz="3600" dirty="0"/>
              <a:t>:</a:t>
            </a:r>
          </a:p>
          <a:p>
            <a:pPr>
              <a:lnSpc>
                <a:spcPct val="80000"/>
              </a:lnSpc>
            </a:pPr>
            <a:r>
              <a:rPr lang="en-US" sz="3600" dirty="0" err="1"/>
              <a:t>Tema</a:t>
            </a:r>
            <a:r>
              <a:rPr lang="en-US" sz="3600" dirty="0"/>
              <a:t>/</a:t>
            </a:r>
            <a:r>
              <a:rPr lang="en-US" sz="3600" dirty="0" err="1"/>
              <a:t>Tajuk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pembelajaran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/>
              <a:t>Kumpulan </a:t>
            </a:r>
            <a:r>
              <a:rPr lang="en-US" sz="3600" dirty="0" err="1"/>
              <a:t>sasar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Tarikh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masa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Tujuan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pembelajaran</a:t>
            </a:r>
            <a:r>
              <a:rPr lang="en-US" sz="3600" dirty="0"/>
              <a:t>: </a:t>
            </a:r>
            <a:r>
              <a:rPr lang="en-US" sz="3600" dirty="0" err="1"/>
              <a:t>kognitif</a:t>
            </a:r>
            <a:r>
              <a:rPr lang="en-US" sz="3600" dirty="0"/>
              <a:t>, </a:t>
            </a:r>
            <a:r>
              <a:rPr lang="en-US" sz="3600" dirty="0" err="1"/>
              <a:t>psikomotor</a:t>
            </a:r>
            <a:r>
              <a:rPr lang="en-US" sz="3600" dirty="0"/>
              <a:t> (</a:t>
            </a:r>
            <a:r>
              <a:rPr lang="en-US" sz="3600" dirty="0" err="1"/>
              <a:t>kemahiran</a:t>
            </a:r>
            <a:r>
              <a:rPr lang="en-US" sz="3600" dirty="0"/>
              <a:t> </a:t>
            </a:r>
            <a:r>
              <a:rPr lang="en-US" sz="3600" dirty="0" err="1"/>
              <a:t>saintifik</a:t>
            </a:r>
            <a:r>
              <a:rPr lang="en-US" sz="3600" dirty="0"/>
              <a:t>), </a:t>
            </a:r>
            <a:r>
              <a:rPr lang="en-US" sz="3600" dirty="0" err="1"/>
              <a:t>afektif</a:t>
            </a:r>
            <a:r>
              <a:rPr lang="en-US" sz="3600" dirty="0"/>
              <a:t>(</a:t>
            </a:r>
            <a:r>
              <a:rPr lang="en-US" sz="3600" dirty="0" err="1"/>
              <a:t>sikap</a:t>
            </a:r>
            <a:r>
              <a:rPr lang="en-US" sz="3600" dirty="0"/>
              <a:t> </a:t>
            </a:r>
            <a:r>
              <a:rPr lang="en-US" sz="3600" dirty="0" err="1"/>
              <a:t>saintifik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nilai</a:t>
            </a:r>
            <a:r>
              <a:rPr lang="en-US" sz="3600" dirty="0"/>
              <a:t> </a:t>
            </a:r>
            <a:r>
              <a:rPr lang="en-US" sz="3600" dirty="0" err="1"/>
              <a:t>murni</a:t>
            </a:r>
            <a:r>
              <a:rPr lang="en-US" sz="3600" dirty="0"/>
              <a:t>)</a:t>
            </a:r>
          </a:p>
          <a:p>
            <a:pPr>
              <a:lnSpc>
                <a:spcPct val="80000"/>
              </a:lnSpc>
            </a:pPr>
            <a:r>
              <a:rPr lang="en-US" sz="3600" dirty="0" err="1"/>
              <a:t>Konsep</a:t>
            </a:r>
            <a:r>
              <a:rPr lang="en-US" sz="3600" dirty="0"/>
              <a:t> </a:t>
            </a:r>
            <a:r>
              <a:rPr lang="en-US" sz="3600" dirty="0" err="1"/>
              <a:t>saintifik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Bahan</a:t>
            </a:r>
            <a:r>
              <a:rPr lang="en-US" sz="3600" dirty="0"/>
              <a:t>, </a:t>
            </a:r>
            <a:r>
              <a:rPr lang="en-US" sz="3600" dirty="0" err="1"/>
              <a:t>peralatan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bahan</a:t>
            </a:r>
            <a:r>
              <a:rPr lang="en-US" sz="3600" dirty="0"/>
              <a:t> </a:t>
            </a:r>
            <a:r>
              <a:rPr lang="en-US" sz="3600" dirty="0" err="1"/>
              <a:t>sumber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Langkah</a:t>
            </a:r>
            <a:r>
              <a:rPr lang="en-US" sz="3600" dirty="0"/>
              <a:t> </a:t>
            </a:r>
            <a:r>
              <a:rPr lang="en-US" sz="3600" dirty="0" err="1"/>
              <a:t>berjaga-jaga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Strategi</a:t>
            </a:r>
            <a:r>
              <a:rPr lang="en-US" sz="3600" dirty="0"/>
              <a:t>/</a:t>
            </a:r>
            <a:r>
              <a:rPr lang="en-US" sz="3600" dirty="0" err="1"/>
              <a:t>kaedah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Pengetahuan</a:t>
            </a:r>
            <a:r>
              <a:rPr lang="en-US" sz="3600" dirty="0"/>
              <a:t> </a:t>
            </a:r>
            <a:r>
              <a:rPr lang="en-US" sz="3600" dirty="0" err="1"/>
              <a:t>sedia</a:t>
            </a:r>
            <a:r>
              <a:rPr lang="en-US" sz="3600" dirty="0"/>
              <a:t> </a:t>
            </a:r>
            <a:r>
              <a:rPr lang="en-US" sz="3600" dirty="0" err="1"/>
              <a:t>ada</a:t>
            </a:r>
            <a:r>
              <a:rPr lang="en-US" sz="3600" dirty="0"/>
              <a:t> </a:t>
            </a:r>
            <a:r>
              <a:rPr lang="en-US" sz="3600"/>
              <a:t>pelajar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Aktiviti</a:t>
            </a:r>
            <a:r>
              <a:rPr lang="en-US" sz="3600" dirty="0"/>
              <a:t> </a:t>
            </a:r>
            <a:r>
              <a:rPr lang="en-US" sz="3600" dirty="0" err="1"/>
              <a:t>pengajaran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pembelajaran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err="1"/>
              <a:t>Penaksiran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penilaian</a:t>
            </a:r>
            <a:r>
              <a:rPr lang="en-US" sz="3600" dirty="0"/>
              <a:t> </a:t>
            </a:r>
            <a:r>
              <a:rPr lang="en-US" sz="3600" dirty="0" err="1"/>
              <a:t>hasil</a:t>
            </a:r>
            <a:r>
              <a:rPr lang="en-US" sz="3600" dirty="0"/>
              <a:t> </a:t>
            </a:r>
            <a:r>
              <a:rPr lang="en-US" sz="3600" dirty="0" err="1"/>
              <a:t>pembelajaran</a:t>
            </a:r>
            <a:endParaRPr lang="en-US" sz="3600" dirty="0"/>
          </a:p>
          <a:p>
            <a:pPr>
              <a:lnSpc>
                <a:spcPct val="80000"/>
              </a:lnSpc>
              <a:buFont typeface="Wingdings" pitchFamily="-105" charset="2"/>
              <a:buNone/>
            </a:pP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kira</a:t>
            </a:r>
            <a:r>
              <a:rPr lang="en-US" dirty="0"/>
              <a:t> </a:t>
            </a:r>
            <a:r>
              <a:rPr lang="en-US" dirty="0" err="1"/>
              <a:t>semasa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P&amp;P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Dr Nurulhuda A.R.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KPD3016 Pengajaran, Teknologi, dan Penaksiran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229600" cy="4724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</a:pPr>
            <a:r>
              <a:rPr lang="en-US" sz="9600" dirty="0" err="1"/>
              <a:t>Rancangan</a:t>
            </a:r>
            <a:r>
              <a:rPr lang="en-US" sz="9600" dirty="0"/>
              <a:t> </a:t>
            </a:r>
            <a:r>
              <a:rPr lang="en-US" sz="9600" dirty="0" err="1"/>
              <a:t>pengajaran</a:t>
            </a:r>
            <a:r>
              <a:rPr lang="en-US" sz="9600" dirty="0"/>
              <a:t> </a:t>
            </a:r>
            <a:r>
              <a:rPr lang="en-US" sz="9600" dirty="0" err="1"/>
              <a:t>memandu</a:t>
            </a:r>
            <a:r>
              <a:rPr lang="en-US" sz="9600" dirty="0"/>
              <a:t> </a:t>
            </a:r>
            <a:r>
              <a:rPr lang="en-US" sz="9600" dirty="0" err="1"/>
              <a:t>tindakan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oleh</a:t>
            </a:r>
            <a:r>
              <a:rPr lang="en-US" sz="9600" dirty="0"/>
              <a:t> </a:t>
            </a:r>
            <a:r>
              <a:rPr lang="en-US" sz="9600" dirty="0" err="1"/>
              <a:t>itu</a:t>
            </a:r>
            <a:r>
              <a:rPr lang="en-US" sz="9600" dirty="0"/>
              <a:t> </a:t>
            </a:r>
            <a:r>
              <a:rPr lang="en-US" sz="9600" dirty="0" err="1"/>
              <a:t>perlu</a:t>
            </a:r>
            <a:r>
              <a:rPr lang="en-US" sz="9600" dirty="0"/>
              <a:t> </a:t>
            </a:r>
            <a:r>
              <a:rPr lang="en-US" sz="9600" dirty="0" err="1"/>
              <a:t>fleksibel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boleh</a:t>
            </a:r>
            <a:r>
              <a:rPr lang="en-US" sz="9600" dirty="0"/>
              <a:t> </a:t>
            </a:r>
            <a:r>
              <a:rPr lang="en-US" sz="9600" dirty="0" err="1"/>
              <a:t>ubah</a:t>
            </a:r>
            <a:r>
              <a:rPr lang="en-US" sz="9600" dirty="0"/>
              <a:t> </a:t>
            </a:r>
            <a:r>
              <a:rPr lang="en-US" sz="9600" dirty="0" err="1"/>
              <a:t>mengikut</a:t>
            </a:r>
            <a:r>
              <a:rPr lang="en-US" sz="9600" dirty="0"/>
              <a:t> </a:t>
            </a:r>
            <a:r>
              <a:rPr lang="en-US" sz="9600" dirty="0" err="1"/>
              <a:t>keperluan</a:t>
            </a:r>
            <a:r>
              <a:rPr lang="en-US" sz="9600" dirty="0"/>
              <a:t>. </a:t>
            </a:r>
            <a:r>
              <a:rPr lang="en-US" sz="9600" dirty="0" err="1"/>
              <a:t>Namun</a:t>
            </a:r>
            <a:r>
              <a:rPr lang="en-US" sz="9600" dirty="0"/>
              <a:t> </a:t>
            </a:r>
            <a:r>
              <a:rPr lang="en-US" sz="9600" dirty="0" err="1"/>
              <a:t>ada</a:t>
            </a:r>
            <a:r>
              <a:rPr lang="en-US" sz="9600" dirty="0"/>
              <a:t> </a:t>
            </a:r>
            <a:r>
              <a:rPr lang="en-US" sz="9600" dirty="0" err="1"/>
              <a:t>baiknya</a:t>
            </a:r>
            <a:r>
              <a:rPr lang="en-US" sz="9600" dirty="0"/>
              <a:t> </a:t>
            </a:r>
            <a:r>
              <a:rPr lang="en-US" sz="9600" dirty="0" err="1"/>
              <a:t>menghafal</a:t>
            </a:r>
            <a:r>
              <a:rPr lang="en-US" sz="9600" dirty="0"/>
              <a:t> idea, </a:t>
            </a:r>
            <a:r>
              <a:rPr lang="en-US" sz="9600" dirty="0" err="1"/>
              <a:t>soalan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langkah-langkah</a:t>
            </a:r>
            <a:r>
              <a:rPr lang="en-US" sz="9600" dirty="0"/>
              <a:t> </a:t>
            </a:r>
            <a:r>
              <a:rPr lang="en-US" sz="9600" dirty="0" err="1"/>
              <a:t>penting</a:t>
            </a:r>
            <a:r>
              <a:rPr lang="en-US" sz="9600" dirty="0"/>
              <a:t>. </a:t>
            </a:r>
          </a:p>
          <a:p>
            <a:pPr>
              <a:lnSpc>
                <a:spcPct val="80000"/>
              </a:lnSpc>
              <a:buNone/>
            </a:pPr>
            <a:endParaRPr lang="en-US" sz="9600" dirty="0"/>
          </a:p>
          <a:p>
            <a:pPr>
              <a:lnSpc>
                <a:spcPct val="80000"/>
              </a:lnSpc>
            </a:pPr>
            <a:r>
              <a:rPr lang="en-US" sz="9600" dirty="0" err="1"/>
              <a:t>Soalan-soalan</a:t>
            </a:r>
            <a:r>
              <a:rPr lang="en-US" sz="9600" dirty="0"/>
              <a:t> yang </a:t>
            </a:r>
            <a:r>
              <a:rPr lang="en-US" sz="9600" dirty="0" err="1"/>
              <a:t>memandu</a:t>
            </a:r>
            <a:r>
              <a:rPr lang="en-US" sz="9600" dirty="0"/>
              <a:t> </a:t>
            </a:r>
            <a:r>
              <a:rPr lang="en-US" sz="9600" dirty="0" err="1"/>
              <a:t>perancangan</a:t>
            </a:r>
            <a:r>
              <a:rPr lang="en-US" sz="96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9600" dirty="0" err="1"/>
              <a:t>Apa</a:t>
            </a:r>
            <a:r>
              <a:rPr lang="en-US" sz="9600" dirty="0"/>
              <a:t> </a:t>
            </a:r>
            <a:r>
              <a:rPr lang="en-US" sz="9600" dirty="0" err="1"/>
              <a:t>tujuan</a:t>
            </a:r>
            <a:r>
              <a:rPr lang="en-US" sz="9600" dirty="0"/>
              <a:t> </a:t>
            </a:r>
            <a:r>
              <a:rPr lang="en-US" sz="9600" dirty="0" err="1"/>
              <a:t>pelajaran</a:t>
            </a:r>
            <a:r>
              <a:rPr lang="en-US" sz="9600" dirty="0"/>
              <a:t>?</a:t>
            </a:r>
          </a:p>
          <a:p>
            <a:pPr lvl="1">
              <a:lnSpc>
                <a:spcPct val="80000"/>
              </a:lnSpc>
            </a:pPr>
            <a:r>
              <a:rPr lang="en-US" sz="9600" dirty="0" err="1"/>
              <a:t>Apakah</a:t>
            </a:r>
            <a:r>
              <a:rPr lang="en-US" sz="9600" dirty="0"/>
              <a:t> idea </a:t>
            </a:r>
            <a:r>
              <a:rPr lang="en-US" sz="9600" dirty="0" err="1"/>
              <a:t>utama</a:t>
            </a:r>
            <a:r>
              <a:rPr lang="en-US" sz="9600" dirty="0"/>
              <a:t> yang </a:t>
            </a:r>
            <a:r>
              <a:rPr lang="en-US" sz="9600" dirty="0" err="1"/>
              <a:t>hendak</a:t>
            </a:r>
            <a:r>
              <a:rPr lang="en-US" sz="9600" dirty="0"/>
              <a:t> </a:t>
            </a:r>
            <a:r>
              <a:rPr lang="en-US" sz="9600" dirty="0" err="1"/>
              <a:t>diajar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kaitannya</a:t>
            </a:r>
            <a:r>
              <a:rPr lang="en-US" sz="9600" dirty="0"/>
              <a:t> </a:t>
            </a:r>
            <a:r>
              <a:rPr lang="en-US" sz="9600" dirty="0" err="1"/>
              <a:t>dengan</a:t>
            </a:r>
            <a:r>
              <a:rPr lang="en-US" sz="9600" dirty="0"/>
              <a:t> </a:t>
            </a:r>
            <a:r>
              <a:rPr lang="en-US" sz="9600" dirty="0" err="1"/>
              <a:t>pelajaran</a:t>
            </a:r>
            <a:r>
              <a:rPr lang="en-US" sz="9600" dirty="0"/>
              <a:t> </a:t>
            </a:r>
            <a:r>
              <a:rPr lang="en-US" sz="9600" dirty="0" err="1"/>
              <a:t>terdahulu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yang </a:t>
            </a:r>
            <a:r>
              <a:rPr lang="en-US" sz="9600" dirty="0" err="1"/>
              <a:t>akan</a:t>
            </a:r>
            <a:r>
              <a:rPr lang="en-US" sz="9600" dirty="0"/>
              <a:t> </a:t>
            </a:r>
            <a:r>
              <a:rPr lang="en-US" sz="9600" dirty="0" err="1"/>
              <a:t>datang</a:t>
            </a:r>
            <a:r>
              <a:rPr lang="en-US" sz="9600" dirty="0"/>
              <a:t>, </a:t>
            </a:r>
            <a:r>
              <a:rPr lang="en-US" sz="9600" dirty="0" err="1"/>
              <a:t>dengan</a:t>
            </a:r>
            <a:r>
              <a:rPr lang="en-US" sz="9600" dirty="0"/>
              <a:t> </a:t>
            </a:r>
            <a:r>
              <a:rPr lang="en-US" sz="9600" dirty="0" err="1"/>
              <a:t>pengalaman</a:t>
            </a:r>
            <a:r>
              <a:rPr lang="en-US" sz="9600" dirty="0"/>
              <a:t> </a:t>
            </a:r>
            <a:r>
              <a:rPr lang="en-US" sz="9600" dirty="0" err="1"/>
              <a:t>pelajar</a:t>
            </a:r>
            <a:r>
              <a:rPr lang="en-US" sz="9600" dirty="0"/>
              <a:t> </a:t>
            </a:r>
            <a:r>
              <a:rPr lang="en-US" sz="9600" dirty="0" err="1"/>
              <a:t>di</a:t>
            </a:r>
            <a:r>
              <a:rPr lang="en-US" sz="9600" dirty="0"/>
              <a:t> </a:t>
            </a:r>
            <a:r>
              <a:rPr lang="en-US" sz="9600" dirty="0" err="1"/>
              <a:t>luar</a:t>
            </a:r>
            <a:r>
              <a:rPr lang="en-US" sz="9600" dirty="0"/>
              <a:t> </a:t>
            </a:r>
            <a:r>
              <a:rPr lang="en-US" sz="9600" dirty="0" err="1"/>
              <a:t>bilik</a:t>
            </a:r>
            <a:r>
              <a:rPr lang="en-US" sz="9600" dirty="0"/>
              <a:t> </a:t>
            </a:r>
            <a:r>
              <a:rPr lang="en-US" sz="9600" dirty="0" err="1"/>
              <a:t>darjah</a:t>
            </a:r>
            <a:r>
              <a:rPr lang="en-US" sz="9600" dirty="0"/>
              <a:t>,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dengan</a:t>
            </a:r>
            <a:r>
              <a:rPr lang="en-US" sz="9600" dirty="0"/>
              <a:t> </a:t>
            </a:r>
            <a:r>
              <a:rPr lang="en-US" sz="9600" dirty="0" err="1"/>
              <a:t>kurikulum</a:t>
            </a:r>
            <a:r>
              <a:rPr lang="en-US" sz="9600" dirty="0"/>
              <a:t> </a:t>
            </a:r>
            <a:r>
              <a:rPr lang="en-US" sz="9600" dirty="0" err="1"/>
              <a:t>atau</a:t>
            </a:r>
            <a:r>
              <a:rPr lang="en-US" sz="9600" dirty="0"/>
              <a:t> </a:t>
            </a:r>
            <a:r>
              <a:rPr lang="en-US" sz="9600" dirty="0" err="1"/>
              <a:t>mata</a:t>
            </a:r>
            <a:r>
              <a:rPr lang="en-US" sz="9600" dirty="0"/>
              <a:t> </a:t>
            </a:r>
            <a:r>
              <a:rPr lang="en-US" sz="9600" dirty="0" err="1"/>
              <a:t>pelajaran</a:t>
            </a:r>
            <a:r>
              <a:rPr lang="en-US" sz="9600" dirty="0"/>
              <a:t> lain?</a:t>
            </a:r>
          </a:p>
          <a:p>
            <a:pPr lvl="1">
              <a:lnSpc>
                <a:spcPct val="80000"/>
              </a:lnSpc>
            </a:pPr>
            <a:r>
              <a:rPr lang="en-US" sz="9600" dirty="0" err="1"/>
              <a:t>Bagaimana</a:t>
            </a:r>
            <a:r>
              <a:rPr lang="en-US" sz="9600" dirty="0"/>
              <a:t> </a:t>
            </a:r>
            <a:r>
              <a:rPr lang="en-US" sz="9600" dirty="0" err="1"/>
              <a:t>bahan</a:t>
            </a:r>
            <a:r>
              <a:rPr lang="en-US" sz="9600" dirty="0"/>
              <a:t> </a:t>
            </a:r>
            <a:r>
              <a:rPr lang="en-US" sz="9600" dirty="0" err="1"/>
              <a:t>dapat</a:t>
            </a:r>
            <a:r>
              <a:rPr lang="en-US" sz="9600" dirty="0"/>
              <a:t> </a:t>
            </a:r>
            <a:r>
              <a:rPr lang="en-US" sz="9600" dirty="0" err="1"/>
              <a:t>dipersembahkan</a:t>
            </a:r>
            <a:r>
              <a:rPr lang="en-US" sz="9600" dirty="0"/>
              <a:t> </a:t>
            </a:r>
            <a:r>
              <a:rPr lang="en-US" sz="9600" dirty="0" err="1"/>
              <a:t>dengan</a:t>
            </a:r>
            <a:r>
              <a:rPr lang="en-US" sz="9600" dirty="0"/>
              <a:t> </a:t>
            </a:r>
            <a:r>
              <a:rPr lang="en-US" sz="9600" dirty="0" err="1"/>
              <a:t>berkesan</a:t>
            </a:r>
            <a:r>
              <a:rPr lang="en-US" sz="9600" dirty="0"/>
              <a:t> </a:t>
            </a:r>
            <a:r>
              <a:rPr lang="en-US" sz="9600" dirty="0" err="1"/>
              <a:t>selepas</a:t>
            </a:r>
            <a:r>
              <a:rPr lang="en-US" sz="9600" dirty="0"/>
              <a:t> </a:t>
            </a:r>
            <a:r>
              <a:rPr lang="en-US" sz="9600" dirty="0" err="1"/>
              <a:t>mengambil</a:t>
            </a:r>
            <a:r>
              <a:rPr lang="en-US" sz="9600" dirty="0"/>
              <a:t> </a:t>
            </a:r>
            <a:r>
              <a:rPr lang="en-US" sz="9600" dirty="0" err="1"/>
              <a:t>kira</a:t>
            </a:r>
            <a:r>
              <a:rPr lang="en-US" sz="9600" dirty="0"/>
              <a:t> </a:t>
            </a:r>
            <a:r>
              <a:rPr lang="en-US" sz="9600" dirty="0" err="1"/>
              <a:t>konteks</a:t>
            </a:r>
            <a:r>
              <a:rPr lang="en-US" sz="9600" dirty="0"/>
              <a:t> </a:t>
            </a:r>
            <a:r>
              <a:rPr lang="en-US" sz="9600" dirty="0" err="1"/>
              <a:t>p&amp;p</a:t>
            </a:r>
            <a:r>
              <a:rPr lang="en-US" sz="9600" dirty="0"/>
              <a:t> (</a:t>
            </a:r>
            <a:r>
              <a:rPr lang="en-US" sz="9600" dirty="0" err="1"/>
              <a:t>spt</a:t>
            </a:r>
            <a:r>
              <a:rPr lang="en-US" sz="9600" dirty="0"/>
              <a:t> </a:t>
            </a:r>
            <a:r>
              <a:rPr lang="en-US" sz="9600" dirty="0" err="1"/>
              <a:t>kebolehan</a:t>
            </a:r>
            <a:r>
              <a:rPr lang="en-US" sz="9600" dirty="0"/>
              <a:t> </a:t>
            </a:r>
            <a:r>
              <a:rPr lang="en-US" sz="9600" dirty="0" err="1"/>
              <a:t>pelajar</a:t>
            </a:r>
            <a:r>
              <a:rPr lang="en-US" sz="9600" dirty="0"/>
              <a:t>, </a:t>
            </a:r>
            <a:r>
              <a:rPr lang="en-US" sz="9600" dirty="0" err="1"/>
              <a:t>fasiliti</a:t>
            </a:r>
            <a:r>
              <a:rPr lang="en-US" sz="9600" dirty="0"/>
              <a:t>, </a:t>
            </a:r>
            <a:r>
              <a:rPr lang="en-US" sz="9600" dirty="0" err="1"/>
              <a:t>dsbnya</a:t>
            </a:r>
            <a:r>
              <a:rPr lang="en-US" sz="9600" dirty="0"/>
              <a:t>)?</a:t>
            </a:r>
          </a:p>
          <a:p>
            <a:pPr lvl="1">
              <a:lnSpc>
                <a:spcPct val="80000"/>
              </a:lnSpc>
            </a:pPr>
            <a:r>
              <a:rPr lang="en-US" sz="9600" dirty="0" err="1"/>
              <a:t>Bagaimana</a:t>
            </a:r>
            <a:r>
              <a:rPr lang="en-US" sz="9600" dirty="0"/>
              <a:t> </a:t>
            </a:r>
            <a:r>
              <a:rPr lang="en-US" sz="9600" dirty="0" err="1"/>
              <a:t>hasil</a:t>
            </a:r>
            <a:r>
              <a:rPr lang="en-US" sz="9600" dirty="0"/>
              <a:t> </a:t>
            </a:r>
            <a:r>
              <a:rPr lang="en-US" sz="9600" dirty="0" err="1"/>
              <a:t>pembelajaran</a:t>
            </a:r>
            <a:r>
              <a:rPr lang="en-US" sz="9600" dirty="0"/>
              <a:t> </a:t>
            </a:r>
            <a:r>
              <a:rPr lang="en-US" sz="9600" dirty="0" err="1"/>
              <a:t>hendak</a:t>
            </a:r>
            <a:r>
              <a:rPr lang="en-US" sz="9600" dirty="0"/>
              <a:t> </a:t>
            </a:r>
            <a:r>
              <a:rPr lang="en-US" sz="9600" dirty="0" err="1"/>
              <a:t>ditaksir</a:t>
            </a:r>
            <a:r>
              <a:rPr lang="en-US" sz="9600" dirty="0"/>
              <a:t> </a:t>
            </a:r>
            <a:r>
              <a:rPr lang="en-US" sz="9600" dirty="0" err="1"/>
              <a:t>dan</a:t>
            </a:r>
            <a:r>
              <a:rPr lang="en-US" sz="9600" dirty="0"/>
              <a:t> </a:t>
            </a:r>
            <a:r>
              <a:rPr lang="en-US" sz="9600" dirty="0" err="1"/>
              <a:t>dinilai</a:t>
            </a:r>
            <a:r>
              <a:rPr lang="en-US" sz="9600" dirty="0"/>
              <a:t>?</a:t>
            </a:r>
          </a:p>
          <a:p>
            <a:pPr>
              <a:lnSpc>
                <a:spcPct val="80000"/>
              </a:lnSpc>
              <a:buFont typeface="Wingdings" pitchFamily="-105" charset="2"/>
              <a:buNone/>
            </a:pPr>
            <a:r>
              <a:rPr lang="en-US" sz="4400" dirty="0"/>
              <a:t>	</a:t>
            </a:r>
          </a:p>
          <a:p>
            <a:pPr>
              <a:lnSpc>
                <a:spcPct val="80000"/>
              </a:lnSpc>
              <a:buFont typeface="Wingdings" pitchFamily="-105" charset="2"/>
              <a:buNone/>
            </a:pPr>
            <a:r>
              <a:rPr lang="en-US" sz="4400" dirty="0"/>
              <a:t>	</a:t>
            </a:r>
          </a:p>
          <a:p>
            <a:pPr>
              <a:lnSpc>
                <a:spcPct val="80000"/>
              </a:lnSpc>
              <a:buFont typeface="Wingdings" pitchFamily="-105" charset="2"/>
              <a:buNone/>
            </a:pPr>
            <a:r>
              <a:rPr lang="en-US" sz="4400" dirty="0"/>
              <a:t>	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1402</TotalTime>
  <Words>653</Words>
  <Application>Microsoft Office PowerPoint</Application>
  <PresentationFormat>On-screen Show (4:3)</PresentationFormat>
  <Paragraphs>109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Median</vt:lpstr>
      <vt:lpstr>rancangan pengajaran</vt:lpstr>
      <vt:lpstr>Model pengajaran konstruktivisme 4-fasa </vt:lpstr>
      <vt:lpstr>Urutan pengajaran 4 fasa</vt:lpstr>
      <vt:lpstr>Fasa 1: Permulaan/Mencungkil Idea</vt:lpstr>
      <vt:lpstr>Fasa 2: Menstruktur/menstruktur semula idea</vt:lpstr>
      <vt:lpstr>Fasa 3: Aplikasi idea</vt:lpstr>
      <vt:lpstr>Fasa 4: Refleksi/Penutup</vt:lpstr>
      <vt:lpstr> Rancangan pengajaran harian</vt:lpstr>
      <vt:lpstr>Perkara utama yang perlu diambil kira semasa merancang P&amp;P</vt:lpstr>
      <vt:lpstr>Perkara utama yang perlu diambil kira semasa merancang P&amp;P</vt:lpstr>
      <vt:lpstr>PowerPoint Presentation</vt:lpstr>
    </vt:vector>
  </TitlesOfParts>
  <Company>LiteOS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pengajaran dan rancangan pengajaran</dc:title>
  <dc:creator>Dr N</dc:creator>
  <cp:lastModifiedBy>HP</cp:lastModifiedBy>
  <cp:revision>35</cp:revision>
  <dcterms:created xsi:type="dcterms:W3CDTF">2010-07-16T04:47:23Z</dcterms:created>
  <dcterms:modified xsi:type="dcterms:W3CDTF">2022-03-16T00:51:38Z</dcterms:modified>
</cp:coreProperties>
</file>