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1"/>
  </p:notesMasterIdLst>
  <p:sldIdLst>
    <p:sldId id="256" r:id="rId2"/>
    <p:sldId id="257" r:id="rId3"/>
    <p:sldId id="315" r:id="rId4"/>
    <p:sldId id="316" r:id="rId5"/>
    <p:sldId id="284" r:id="rId6"/>
    <p:sldId id="285" r:id="rId7"/>
    <p:sldId id="287" r:id="rId8"/>
    <p:sldId id="288" r:id="rId9"/>
    <p:sldId id="321" r:id="rId10"/>
    <p:sldId id="312" r:id="rId11"/>
    <p:sldId id="311" r:id="rId12"/>
    <p:sldId id="317" r:id="rId13"/>
    <p:sldId id="291" r:id="rId14"/>
    <p:sldId id="318" r:id="rId15"/>
    <p:sldId id="320" r:id="rId16"/>
    <p:sldId id="313" r:id="rId17"/>
    <p:sldId id="292" r:id="rId18"/>
    <p:sldId id="322" r:id="rId19"/>
    <p:sldId id="31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8" autoAdjust="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F78FE8-4854-4F47-B8F0-21617A887C7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563BF1F0-64EF-44DA-A67C-DB22D2CCDE97}">
      <dgm:prSet phldrT="[Text]"/>
      <dgm:spPr/>
      <dgm:t>
        <a:bodyPr/>
        <a:lstStyle/>
        <a:p>
          <a:r>
            <a:rPr lang="en-US" dirty="0" smtClean="0"/>
            <a:t>Classroom Research</a:t>
          </a:r>
          <a:endParaRPr lang="id-ID" dirty="0"/>
        </a:p>
      </dgm:t>
    </dgm:pt>
    <dgm:pt modelId="{DA2E3F1E-43EB-4478-817C-D6C683CEEBAE}" type="parTrans" cxnId="{2B4FF281-0CE0-48E2-AFCD-B065B2E8CF14}">
      <dgm:prSet/>
      <dgm:spPr/>
      <dgm:t>
        <a:bodyPr/>
        <a:lstStyle/>
        <a:p>
          <a:endParaRPr lang="id-ID"/>
        </a:p>
      </dgm:t>
    </dgm:pt>
    <dgm:pt modelId="{B1AA97DB-19D0-4991-9130-87712CB3C94A}" type="sibTrans" cxnId="{2B4FF281-0CE0-48E2-AFCD-B065B2E8CF14}">
      <dgm:prSet/>
      <dgm:spPr/>
      <dgm:t>
        <a:bodyPr/>
        <a:lstStyle/>
        <a:p>
          <a:endParaRPr lang="id-ID"/>
        </a:p>
      </dgm:t>
    </dgm:pt>
    <dgm:pt modelId="{3D964459-8B28-4264-909B-6C7FA65350A7}">
      <dgm:prSet phldrT="[Text]"/>
      <dgm:spPr/>
      <dgm:t>
        <a:bodyPr/>
        <a:lstStyle/>
        <a:p>
          <a:r>
            <a:rPr lang="en-US" dirty="0" smtClean="0"/>
            <a:t>Traditional</a:t>
          </a:r>
          <a:endParaRPr lang="id-ID" dirty="0"/>
        </a:p>
      </dgm:t>
    </dgm:pt>
    <dgm:pt modelId="{9D57C30E-9A48-4B56-B82E-892A8943061D}" type="parTrans" cxnId="{7C9EBF15-2F51-4A42-AC2F-8601A02CE9F4}">
      <dgm:prSet/>
      <dgm:spPr/>
      <dgm:t>
        <a:bodyPr/>
        <a:lstStyle/>
        <a:p>
          <a:endParaRPr lang="id-ID"/>
        </a:p>
      </dgm:t>
    </dgm:pt>
    <dgm:pt modelId="{1EDA7625-C433-4155-8410-BEBE0E187714}" type="sibTrans" cxnId="{7C9EBF15-2F51-4A42-AC2F-8601A02CE9F4}">
      <dgm:prSet/>
      <dgm:spPr/>
      <dgm:t>
        <a:bodyPr/>
        <a:lstStyle/>
        <a:p>
          <a:endParaRPr lang="id-ID"/>
        </a:p>
      </dgm:t>
    </dgm:pt>
    <dgm:pt modelId="{57A54E0D-DCE7-42A9-8CBC-012BA86F3708}">
      <dgm:prSet phldrT="[Text]"/>
      <dgm:spPr/>
      <dgm:t>
        <a:bodyPr/>
        <a:lstStyle/>
        <a:p>
          <a:r>
            <a:rPr lang="en-US" dirty="0" smtClean="0"/>
            <a:t>Descriptive</a:t>
          </a:r>
          <a:endParaRPr lang="id-ID" dirty="0"/>
        </a:p>
      </dgm:t>
    </dgm:pt>
    <dgm:pt modelId="{E325D9F9-4BB7-4638-A260-509701946D92}" type="parTrans" cxnId="{BFAA0FE3-E145-4D16-B5ED-3EB0FEFEC464}">
      <dgm:prSet/>
      <dgm:spPr/>
      <dgm:t>
        <a:bodyPr/>
        <a:lstStyle/>
        <a:p>
          <a:endParaRPr lang="id-ID"/>
        </a:p>
      </dgm:t>
    </dgm:pt>
    <dgm:pt modelId="{ADB28A6E-52F4-435A-8D45-6A7CE140F780}" type="sibTrans" cxnId="{BFAA0FE3-E145-4D16-B5ED-3EB0FEFEC464}">
      <dgm:prSet/>
      <dgm:spPr/>
      <dgm:t>
        <a:bodyPr/>
        <a:lstStyle/>
        <a:p>
          <a:endParaRPr lang="id-ID"/>
        </a:p>
      </dgm:t>
    </dgm:pt>
    <dgm:pt modelId="{B9D83F38-23E8-4BBC-B0FE-E315AF24FF74}">
      <dgm:prSet phldrT="[Text]"/>
      <dgm:spPr/>
      <dgm:t>
        <a:bodyPr/>
        <a:lstStyle/>
        <a:p>
          <a:r>
            <a:rPr lang="en-US" dirty="0" smtClean="0"/>
            <a:t>Experimental</a:t>
          </a:r>
          <a:endParaRPr lang="id-ID" dirty="0"/>
        </a:p>
      </dgm:t>
    </dgm:pt>
    <dgm:pt modelId="{98B5BE60-C72B-499B-BA06-39D56FB1C2E5}" type="parTrans" cxnId="{DEB81A7C-76AA-42BE-AEF7-8F6049AE16FF}">
      <dgm:prSet/>
      <dgm:spPr/>
      <dgm:t>
        <a:bodyPr/>
        <a:lstStyle/>
        <a:p>
          <a:endParaRPr lang="id-ID"/>
        </a:p>
      </dgm:t>
    </dgm:pt>
    <dgm:pt modelId="{91791151-7885-42E5-BAE3-CFA9FDF1B4D1}" type="sibTrans" cxnId="{DEB81A7C-76AA-42BE-AEF7-8F6049AE16FF}">
      <dgm:prSet/>
      <dgm:spPr/>
      <dgm:t>
        <a:bodyPr/>
        <a:lstStyle/>
        <a:p>
          <a:endParaRPr lang="id-ID"/>
        </a:p>
      </dgm:t>
    </dgm:pt>
    <dgm:pt modelId="{C90BFF94-1BED-4F17-8F4A-7BE371962F30}">
      <dgm:prSet phldrT="[Text]"/>
      <dgm:spPr/>
      <dgm:t>
        <a:bodyPr/>
        <a:lstStyle/>
        <a:p>
          <a:r>
            <a:rPr lang="en-US" dirty="0" smtClean="0"/>
            <a:t>Action Research</a:t>
          </a:r>
          <a:endParaRPr lang="id-ID" dirty="0"/>
        </a:p>
      </dgm:t>
    </dgm:pt>
    <dgm:pt modelId="{E6FF59B5-7F90-4020-BF84-DA938E8D5377}" type="parTrans" cxnId="{F26731BA-C408-4AD9-9364-1AF03D842FD3}">
      <dgm:prSet/>
      <dgm:spPr/>
      <dgm:t>
        <a:bodyPr/>
        <a:lstStyle/>
        <a:p>
          <a:endParaRPr lang="id-ID"/>
        </a:p>
      </dgm:t>
    </dgm:pt>
    <dgm:pt modelId="{85D66F53-CCFB-4042-BF09-594EF42AF410}" type="sibTrans" cxnId="{F26731BA-C408-4AD9-9364-1AF03D842FD3}">
      <dgm:prSet/>
      <dgm:spPr/>
      <dgm:t>
        <a:bodyPr/>
        <a:lstStyle/>
        <a:p>
          <a:endParaRPr lang="id-ID"/>
        </a:p>
      </dgm:t>
    </dgm:pt>
    <dgm:pt modelId="{2A3BBE53-5CD8-4E30-9AA8-C866691D26CC}">
      <dgm:prSet phldrT="[Text]"/>
      <dgm:spPr/>
      <dgm:t>
        <a:bodyPr/>
        <a:lstStyle/>
        <a:p>
          <a:r>
            <a:rPr lang="en-US" dirty="0" smtClean="0"/>
            <a:t>Classroom Action Research</a:t>
          </a:r>
          <a:endParaRPr lang="id-ID" dirty="0"/>
        </a:p>
      </dgm:t>
    </dgm:pt>
    <dgm:pt modelId="{852F48B7-3E22-46BD-ACE5-9D91EE1D0C07}" type="parTrans" cxnId="{E3F0E846-67F3-4DE1-8F68-FFFFFD0500AF}">
      <dgm:prSet/>
      <dgm:spPr/>
      <dgm:t>
        <a:bodyPr/>
        <a:lstStyle/>
        <a:p>
          <a:endParaRPr lang="id-ID"/>
        </a:p>
      </dgm:t>
    </dgm:pt>
    <dgm:pt modelId="{45D1054C-3996-43F1-833C-A79B5D84CCE4}" type="sibTrans" cxnId="{E3F0E846-67F3-4DE1-8F68-FFFFFD0500AF}">
      <dgm:prSet/>
      <dgm:spPr/>
      <dgm:t>
        <a:bodyPr/>
        <a:lstStyle/>
        <a:p>
          <a:endParaRPr lang="id-ID"/>
        </a:p>
      </dgm:t>
    </dgm:pt>
    <dgm:pt modelId="{8ED1798E-9141-43D4-99F9-7C528B7043D3}" type="pres">
      <dgm:prSet presAssocID="{09F78FE8-4854-4F47-B8F0-21617A887C7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008CA78B-B6C6-44A9-A803-2B7576221BD4}" type="pres">
      <dgm:prSet presAssocID="{563BF1F0-64EF-44DA-A67C-DB22D2CCDE97}" presName="root1" presStyleCnt="0"/>
      <dgm:spPr/>
    </dgm:pt>
    <dgm:pt modelId="{C1A296E4-5670-45D6-BDA1-45B51C488439}" type="pres">
      <dgm:prSet presAssocID="{563BF1F0-64EF-44DA-A67C-DB22D2CCDE9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69964ED2-2B6A-44C0-B953-41D09D305E25}" type="pres">
      <dgm:prSet presAssocID="{563BF1F0-64EF-44DA-A67C-DB22D2CCDE97}" presName="level2hierChild" presStyleCnt="0"/>
      <dgm:spPr/>
    </dgm:pt>
    <dgm:pt modelId="{67A55F8F-96CE-4CD3-A8EB-3F8C43C4D520}" type="pres">
      <dgm:prSet presAssocID="{9D57C30E-9A48-4B56-B82E-892A8943061D}" presName="conn2-1" presStyleLbl="parChTrans1D2" presStyleIdx="0" presStyleCnt="2"/>
      <dgm:spPr/>
      <dgm:t>
        <a:bodyPr/>
        <a:lstStyle/>
        <a:p>
          <a:endParaRPr lang="en-MY"/>
        </a:p>
      </dgm:t>
    </dgm:pt>
    <dgm:pt modelId="{433141FB-4A5D-4DA9-B558-9204B05F3B2F}" type="pres">
      <dgm:prSet presAssocID="{9D57C30E-9A48-4B56-B82E-892A8943061D}" presName="connTx" presStyleLbl="parChTrans1D2" presStyleIdx="0" presStyleCnt="2"/>
      <dgm:spPr/>
      <dgm:t>
        <a:bodyPr/>
        <a:lstStyle/>
        <a:p>
          <a:endParaRPr lang="en-MY"/>
        </a:p>
      </dgm:t>
    </dgm:pt>
    <dgm:pt modelId="{77DC9E94-2AE3-4EF1-A1AB-94C7B2071096}" type="pres">
      <dgm:prSet presAssocID="{3D964459-8B28-4264-909B-6C7FA65350A7}" presName="root2" presStyleCnt="0"/>
      <dgm:spPr/>
    </dgm:pt>
    <dgm:pt modelId="{B6C0E7D5-5480-439B-9B4F-74CD772921CF}" type="pres">
      <dgm:prSet presAssocID="{3D964459-8B28-4264-909B-6C7FA65350A7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BAB77588-6093-418A-A5EE-69011E8445D2}" type="pres">
      <dgm:prSet presAssocID="{3D964459-8B28-4264-909B-6C7FA65350A7}" presName="level3hierChild" presStyleCnt="0"/>
      <dgm:spPr/>
    </dgm:pt>
    <dgm:pt modelId="{1E2E7757-A77D-4756-B518-235790C03360}" type="pres">
      <dgm:prSet presAssocID="{E325D9F9-4BB7-4638-A260-509701946D92}" presName="conn2-1" presStyleLbl="parChTrans1D3" presStyleIdx="0" presStyleCnt="3"/>
      <dgm:spPr/>
      <dgm:t>
        <a:bodyPr/>
        <a:lstStyle/>
        <a:p>
          <a:endParaRPr lang="en-MY"/>
        </a:p>
      </dgm:t>
    </dgm:pt>
    <dgm:pt modelId="{AC42CE45-504A-4F83-8AA8-C3333E13202D}" type="pres">
      <dgm:prSet presAssocID="{E325D9F9-4BB7-4638-A260-509701946D92}" presName="connTx" presStyleLbl="parChTrans1D3" presStyleIdx="0" presStyleCnt="3"/>
      <dgm:spPr/>
      <dgm:t>
        <a:bodyPr/>
        <a:lstStyle/>
        <a:p>
          <a:endParaRPr lang="en-MY"/>
        </a:p>
      </dgm:t>
    </dgm:pt>
    <dgm:pt modelId="{38DD44B7-7142-4060-9A0A-010844B7D120}" type="pres">
      <dgm:prSet presAssocID="{57A54E0D-DCE7-42A9-8CBC-012BA86F3708}" presName="root2" presStyleCnt="0"/>
      <dgm:spPr/>
    </dgm:pt>
    <dgm:pt modelId="{6CC3466C-A32E-4E63-A8F3-9D2E2B5DEF43}" type="pres">
      <dgm:prSet presAssocID="{57A54E0D-DCE7-42A9-8CBC-012BA86F3708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5DE6C859-FEDD-4307-B540-0B9B3821C073}" type="pres">
      <dgm:prSet presAssocID="{57A54E0D-DCE7-42A9-8CBC-012BA86F3708}" presName="level3hierChild" presStyleCnt="0"/>
      <dgm:spPr/>
    </dgm:pt>
    <dgm:pt modelId="{C2BDF2AF-5447-4931-90B3-0A606EE5432B}" type="pres">
      <dgm:prSet presAssocID="{98B5BE60-C72B-499B-BA06-39D56FB1C2E5}" presName="conn2-1" presStyleLbl="parChTrans1D3" presStyleIdx="1" presStyleCnt="3"/>
      <dgm:spPr/>
      <dgm:t>
        <a:bodyPr/>
        <a:lstStyle/>
        <a:p>
          <a:endParaRPr lang="en-MY"/>
        </a:p>
      </dgm:t>
    </dgm:pt>
    <dgm:pt modelId="{012ED6A8-6521-43BD-9D72-F078596F2855}" type="pres">
      <dgm:prSet presAssocID="{98B5BE60-C72B-499B-BA06-39D56FB1C2E5}" presName="connTx" presStyleLbl="parChTrans1D3" presStyleIdx="1" presStyleCnt="3"/>
      <dgm:spPr/>
      <dgm:t>
        <a:bodyPr/>
        <a:lstStyle/>
        <a:p>
          <a:endParaRPr lang="en-MY"/>
        </a:p>
      </dgm:t>
    </dgm:pt>
    <dgm:pt modelId="{340B990A-D32A-4B19-8EB0-12267B02FA23}" type="pres">
      <dgm:prSet presAssocID="{B9D83F38-23E8-4BBC-B0FE-E315AF24FF74}" presName="root2" presStyleCnt="0"/>
      <dgm:spPr/>
    </dgm:pt>
    <dgm:pt modelId="{DEE6FA5F-DC87-40DF-9B0F-7EB5B966FE2A}" type="pres">
      <dgm:prSet presAssocID="{B9D83F38-23E8-4BBC-B0FE-E315AF24FF74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AE6C1D01-F373-49BB-AE98-C6CE193D5731}" type="pres">
      <dgm:prSet presAssocID="{B9D83F38-23E8-4BBC-B0FE-E315AF24FF74}" presName="level3hierChild" presStyleCnt="0"/>
      <dgm:spPr/>
    </dgm:pt>
    <dgm:pt modelId="{7284526E-A1B3-47BB-998C-D5DDF5DE797C}" type="pres">
      <dgm:prSet presAssocID="{E6FF59B5-7F90-4020-BF84-DA938E8D5377}" presName="conn2-1" presStyleLbl="parChTrans1D2" presStyleIdx="1" presStyleCnt="2"/>
      <dgm:spPr/>
      <dgm:t>
        <a:bodyPr/>
        <a:lstStyle/>
        <a:p>
          <a:endParaRPr lang="en-MY"/>
        </a:p>
      </dgm:t>
    </dgm:pt>
    <dgm:pt modelId="{5D2376AC-C55C-41CC-BB7C-579E25F88922}" type="pres">
      <dgm:prSet presAssocID="{E6FF59B5-7F90-4020-BF84-DA938E8D5377}" presName="connTx" presStyleLbl="parChTrans1D2" presStyleIdx="1" presStyleCnt="2"/>
      <dgm:spPr/>
      <dgm:t>
        <a:bodyPr/>
        <a:lstStyle/>
        <a:p>
          <a:endParaRPr lang="en-MY"/>
        </a:p>
      </dgm:t>
    </dgm:pt>
    <dgm:pt modelId="{C435420B-7C58-4611-A3E2-49E3B95EE6FA}" type="pres">
      <dgm:prSet presAssocID="{C90BFF94-1BED-4F17-8F4A-7BE371962F30}" presName="root2" presStyleCnt="0"/>
      <dgm:spPr/>
    </dgm:pt>
    <dgm:pt modelId="{E11FABB8-8D6A-42D3-9C69-947A66BBA000}" type="pres">
      <dgm:prSet presAssocID="{C90BFF94-1BED-4F17-8F4A-7BE371962F30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266548E9-37CB-4B8D-B411-27708649BD53}" type="pres">
      <dgm:prSet presAssocID="{C90BFF94-1BED-4F17-8F4A-7BE371962F30}" presName="level3hierChild" presStyleCnt="0"/>
      <dgm:spPr/>
    </dgm:pt>
    <dgm:pt modelId="{6276DE70-57D3-45EA-8699-9C6829CFEB81}" type="pres">
      <dgm:prSet presAssocID="{852F48B7-3E22-46BD-ACE5-9D91EE1D0C07}" presName="conn2-1" presStyleLbl="parChTrans1D3" presStyleIdx="2" presStyleCnt="3"/>
      <dgm:spPr/>
      <dgm:t>
        <a:bodyPr/>
        <a:lstStyle/>
        <a:p>
          <a:endParaRPr lang="en-MY"/>
        </a:p>
      </dgm:t>
    </dgm:pt>
    <dgm:pt modelId="{657F94B1-654D-47CE-93D0-A9CB8004724E}" type="pres">
      <dgm:prSet presAssocID="{852F48B7-3E22-46BD-ACE5-9D91EE1D0C07}" presName="connTx" presStyleLbl="parChTrans1D3" presStyleIdx="2" presStyleCnt="3"/>
      <dgm:spPr/>
      <dgm:t>
        <a:bodyPr/>
        <a:lstStyle/>
        <a:p>
          <a:endParaRPr lang="en-MY"/>
        </a:p>
      </dgm:t>
    </dgm:pt>
    <dgm:pt modelId="{59A3BEAE-E58D-4CF9-AB62-8DBC0A790883}" type="pres">
      <dgm:prSet presAssocID="{2A3BBE53-5CD8-4E30-9AA8-C866691D26CC}" presName="root2" presStyleCnt="0"/>
      <dgm:spPr/>
    </dgm:pt>
    <dgm:pt modelId="{A03CE962-A496-4C9A-BC13-1F0F5A60B13D}" type="pres">
      <dgm:prSet presAssocID="{2A3BBE53-5CD8-4E30-9AA8-C866691D26CC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81E45158-359E-4D84-9B7E-200DFCE6E195}" type="pres">
      <dgm:prSet presAssocID="{2A3BBE53-5CD8-4E30-9AA8-C866691D26CC}" presName="level3hierChild" presStyleCnt="0"/>
      <dgm:spPr/>
    </dgm:pt>
  </dgm:ptLst>
  <dgm:cxnLst>
    <dgm:cxn modelId="{4CBBCF77-383C-402D-B4A5-3224A72DD6D3}" type="presOf" srcId="{98B5BE60-C72B-499B-BA06-39D56FB1C2E5}" destId="{C2BDF2AF-5447-4931-90B3-0A606EE5432B}" srcOrd="0" destOrd="0" presId="urn:microsoft.com/office/officeart/2005/8/layout/hierarchy2"/>
    <dgm:cxn modelId="{9A0F8CC8-5576-40C8-9915-4F2B6E48F1A8}" type="presOf" srcId="{9D57C30E-9A48-4B56-B82E-892A8943061D}" destId="{433141FB-4A5D-4DA9-B558-9204B05F3B2F}" srcOrd="1" destOrd="0" presId="urn:microsoft.com/office/officeart/2005/8/layout/hierarchy2"/>
    <dgm:cxn modelId="{71370DB6-421F-49E6-8D9A-F4E9490D8CF8}" type="presOf" srcId="{98B5BE60-C72B-499B-BA06-39D56FB1C2E5}" destId="{012ED6A8-6521-43BD-9D72-F078596F2855}" srcOrd="1" destOrd="0" presId="urn:microsoft.com/office/officeart/2005/8/layout/hierarchy2"/>
    <dgm:cxn modelId="{E3F0E846-67F3-4DE1-8F68-FFFFFD0500AF}" srcId="{C90BFF94-1BED-4F17-8F4A-7BE371962F30}" destId="{2A3BBE53-5CD8-4E30-9AA8-C866691D26CC}" srcOrd="0" destOrd="0" parTransId="{852F48B7-3E22-46BD-ACE5-9D91EE1D0C07}" sibTransId="{45D1054C-3996-43F1-833C-A79B5D84CCE4}"/>
    <dgm:cxn modelId="{C8228B50-9EB1-48FD-B4C9-8774D0BCB5FC}" type="presOf" srcId="{852F48B7-3E22-46BD-ACE5-9D91EE1D0C07}" destId="{657F94B1-654D-47CE-93D0-A9CB8004724E}" srcOrd="1" destOrd="0" presId="urn:microsoft.com/office/officeart/2005/8/layout/hierarchy2"/>
    <dgm:cxn modelId="{92334F3F-F037-4F19-A6B4-138015F6F623}" type="presOf" srcId="{2A3BBE53-5CD8-4E30-9AA8-C866691D26CC}" destId="{A03CE962-A496-4C9A-BC13-1F0F5A60B13D}" srcOrd="0" destOrd="0" presId="urn:microsoft.com/office/officeart/2005/8/layout/hierarchy2"/>
    <dgm:cxn modelId="{4A3BB768-B155-4283-B27C-2DD7D0D41FCB}" type="presOf" srcId="{E325D9F9-4BB7-4638-A260-509701946D92}" destId="{1E2E7757-A77D-4756-B518-235790C03360}" srcOrd="0" destOrd="0" presId="urn:microsoft.com/office/officeart/2005/8/layout/hierarchy2"/>
    <dgm:cxn modelId="{18E7C49D-64F1-4004-8438-9FD6DF0544E3}" type="presOf" srcId="{3D964459-8B28-4264-909B-6C7FA65350A7}" destId="{B6C0E7D5-5480-439B-9B4F-74CD772921CF}" srcOrd="0" destOrd="0" presId="urn:microsoft.com/office/officeart/2005/8/layout/hierarchy2"/>
    <dgm:cxn modelId="{3C9A618F-5D57-4FA4-AEF7-A9D19AC451BF}" type="presOf" srcId="{09F78FE8-4854-4F47-B8F0-21617A887C71}" destId="{8ED1798E-9141-43D4-99F9-7C528B7043D3}" srcOrd="0" destOrd="0" presId="urn:microsoft.com/office/officeart/2005/8/layout/hierarchy2"/>
    <dgm:cxn modelId="{F26731BA-C408-4AD9-9364-1AF03D842FD3}" srcId="{563BF1F0-64EF-44DA-A67C-DB22D2CCDE97}" destId="{C90BFF94-1BED-4F17-8F4A-7BE371962F30}" srcOrd="1" destOrd="0" parTransId="{E6FF59B5-7F90-4020-BF84-DA938E8D5377}" sibTransId="{85D66F53-CCFB-4042-BF09-594EF42AF410}"/>
    <dgm:cxn modelId="{7A2A9154-6DFF-4CD5-89E0-28AE5D4E2570}" type="presOf" srcId="{E325D9F9-4BB7-4638-A260-509701946D92}" destId="{AC42CE45-504A-4F83-8AA8-C3333E13202D}" srcOrd="1" destOrd="0" presId="urn:microsoft.com/office/officeart/2005/8/layout/hierarchy2"/>
    <dgm:cxn modelId="{AA57E5E5-6C79-46E3-A953-5F0BFCD5C63A}" type="presOf" srcId="{E6FF59B5-7F90-4020-BF84-DA938E8D5377}" destId="{7284526E-A1B3-47BB-998C-D5DDF5DE797C}" srcOrd="0" destOrd="0" presId="urn:microsoft.com/office/officeart/2005/8/layout/hierarchy2"/>
    <dgm:cxn modelId="{BFAA0FE3-E145-4D16-B5ED-3EB0FEFEC464}" srcId="{3D964459-8B28-4264-909B-6C7FA65350A7}" destId="{57A54E0D-DCE7-42A9-8CBC-012BA86F3708}" srcOrd="0" destOrd="0" parTransId="{E325D9F9-4BB7-4638-A260-509701946D92}" sibTransId="{ADB28A6E-52F4-435A-8D45-6A7CE140F780}"/>
    <dgm:cxn modelId="{1BE9C678-36AB-40C4-AB51-998265CCB566}" type="presOf" srcId="{852F48B7-3E22-46BD-ACE5-9D91EE1D0C07}" destId="{6276DE70-57D3-45EA-8699-9C6829CFEB81}" srcOrd="0" destOrd="0" presId="urn:microsoft.com/office/officeart/2005/8/layout/hierarchy2"/>
    <dgm:cxn modelId="{B7E27B8C-D3EE-4D9C-900A-17C36F3966FE}" type="presOf" srcId="{B9D83F38-23E8-4BBC-B0FE-E315AF24FF74}" destId="{DEE6FA5F-DC87-40DF-9B0F-7EB5B966FE2A}" srcOrd="0" destOrd="0" presId="urn:microsoft.com/office/officeart/2005/8/layout/hierarchy2"/>
    <dgm:cxn modelId="{D178A4F8-4EB9-4F81-9CA7-D54593FDFD90}" type="presOf" srcId="{563BF1F0-64EF-44DA-A67C-DB22D2CCDE97}" destId="{C1A296E4-5670-45D6-BDA1-45B51C488439}" srcOrd="0" destOrd="0" presId="urn:microsoft.com/office/officeart/2005/8/layout/hierarchy2"/>
    <dgm:cxn modelId="{DEB81A7C-76AA-42BE-AEF7-8F6049AE16FF}" srcId="{3D964459-8B28-4264-909B-6C7FA65350A7}" destId="{B9D83F38-23E8-4BBC-B0FE-E315AF24FF74}" srcOrd="1" destOrd="0" parTransId="{98B5BE60-C72B-499B-BA06-39D56FB1C2E5}" sibTransId="{91791151-7885-42E5-BAE3-CFA9FDF1B4D1}"/>
    <dgm:cxn modelId="{9FD2F688-1C96-4B53-AC68-CE9B7CD3F3C7}" type="presOf" srcId="{9D57C30E-9A48-4B56-B82E-892A8943061D}" destId="{67A55F8F-96CE-4CD3-A8EB-3F8C43C4D520}" srcOrd="0" destOrd="0" presId="urn:microsoft.com/office/officeart/2005/8/layout/hierarchy2"/>
    <dgm:cxn modelId="{88FA5C5B-9637-4486-89E3-498E6AE6510D}" type="presOf" srcId="{C90BFF94-1BED-4F17-8F4A-7BE371962F30}" destId="{E11FABB8-8D6A-42D3-9C69-947A66BBA000}" srcOrd="0" destOrd="0" presId="urn:microsoft.com/office/officeart/2005/8/layout/hierarchy2"/>
    <dgm:cxn modelId="{09C38410-0CB3-4E79-9FBB-8A4CA3BFE72D}" type="presOf" srcId="{E6FF59B5-7F90-4020-BF84-DA938E8D5377}" destId="{5D2376AC-C55C-41CC-BB7C-579E25F88922}" srcOrd="1" destOrd="0" presId="urn:microsoft.com/office/officeart/2005/8/layout/hierarchy2"/>
    <dgm:cxn modelId="{99F5F8A1-C8D0-46DE-98D3-64A3F4A5EA09}" type="presOf" srcId="{57A54E0D-DCE7-42A9-8CBC-012BA86F3708}" destId="{6CC3466C-A32E-4E63-A8F3-9D2E2B5DEF43}" srcOrd="0" destOrd="0" presId="urn:microsoft.com/office/officeart/2005/8/layout/hierarchy2"/>
    <dgm:cxn modelId="{2B4FF281-0CE0-48E2-AFCD-B065B2E8CF14}" srcId="{09F78FE8-4854-4F47-B8F0-21617A887C71}" destId="{563BF1F0-64EF-44DA-A67C-DB22D2CCDE97}" srcOrd="0" destOrd="0" parTransId="{DA2E3F1E-43EB-4478-817C-D6C683CEEBAE}" sibTransId="{B1AA97DB-19D0-4991-9130-87712CB3C94A}"/>
    <dgm:cxn modelId="{7C9EBF15-2F51-4A42-AC2F-8601A02CE9F4}" srcId="{563BF1F0-64EF-44DA-A67C-DB22D2CCDE97}" destId="{3D964459-8B28-4264-909B-6C7FA65350A7}" srcOrd="0" destOrd="0" parTransId="{9D57C30E-9A48-4B56-B82E-892A8943061D}" sibTransId="{1EDA7625-C433-4155-8410-BEBE0E187714}"/>
    <dgm:cxn modelId="{FE0EA98D-9E94-4760-A070-8BA00587A729}" type="presParOf" srcId="{8ED1798E-9141-43D4-99F9-7C528B7043D3}" destId="{008CA78B-B6C6-44A9-A803-2B7576221BD4}" srcOrd="0" destOrd="0" presId="urn:microsoft.com/office/officeart/2005/8/layout/hierarchy2"/>
    <dgm:cxn modelId="{C8EE643F-38BF-460E-812B-17AD0B324782}" type="presParOf" srcId="{008CA78B-B6C6-44A9-A803-2B7576221BD4}" destId="{C1A296E4-5670-45D6-BDA1-45B51C488439}" srcOrd="0" destOrd="0" presId="urn:microsoft.com/office/officeart/2005/8/layout/hierarchy2"/>
    <dgm:cxn modelId="{1C4C23D7-1EC1-4DA4-BBBD-45E5A40535F1}" type="presParOf" srcId="{008CA78B-B6C6-44A9-A803-2B7576221BD4}" destId="{69964ED2-2B6A-44C0-B953-41D09D305E25}" srcOrd="1" destOrd="0" presId="urn:microsoft.com/office/officeart/2005/8/layout/hierarchy2"/>
    <dgm:cxn modelId="{82E3DC4C-9388-4388-8FF7-95852118ACAB}" type="presParOf" srcId="{69964ED2-2B6A-44C0-B953-41D09D305E25}" destId="{67A55F8F-96CE-4CD3-A8EB-3F8C43C4D520}" srcOrd="0" destOrd="0" presId="urn:microsoft.com/office/officeart/2005/8/layout/hierarchy2"/>
    <dgm:cxn modelId="{E9B9422C-0FBB-4576-ADC2-D8B8081BFA1A}" type="presParOf" srcId="{67A55F8F-96CE-4CD3-A8EB-3F8C43C4D520}" destId="{433141FB-4A5D-4DA9-B558-9204B05F3B2F}" srcOrd="0" destOrd="0" presId="urn:microsoft.com/office/officeart/2005/8/layout/hierarchy2"/>
    <dgm:cxn modelId="{A4E8D766-463B-4825-ACC4-63646B526F00}" type="presParOf" srcId="{69964ED2-2B6A-44C0-B953-41D09D305E25}" destId="{77DC9E94-2AE3-4EF1-A1AB-94C7B2071096}" srcOrd="1" destOrd="0" presId="urn:microsoft.com/office/officeart/2005/8/layout/hierarchy2"/>
    <dgm:cxn modelId="{019EF7EB-9738-456C-B0DD-29128F173121}" type="presParOf" srcId="{77DC9E94-2AE3-4EF1-A1AB-94C7B2071096}" destId="{B6C0E7D5-5480-439B-9B4F-74CD772921CF}" srcOrd="0" destOrd="0" presId="urn:microsoft.com/office/officeart/2005/8/layout/hierarchy2"/>
    <dgm:cxn modelId="{A8BBA912-DE6A-4ED4-848D-752D1C8AF409}" type="presParOf" srcId="{77DC9E94-2AE3-4EF1-A1AB-94C7B2071096}" destId="{BAB77588-6093-418A-A5EE-69011E8445D2}" srcOrd="1" destOrd="0" presId="urn:microsoft.com/office/officeart/2005/8/layout/hierarchy2"/>
    <dgm:cxn modelId="{CE6922BA-1D03-4D8E-819F-78378BB8232F}" type="presParOf" srcId="{BAB77588-6093-418A-A5EE-69011E8445D2}" destId="{1E2E7757-A77D-4756-B518-235790C03360}" srcOrd="0" destOrd="0" presId="urn:microsoft.com/office/officeart/2005/8/layout/hierarchy2"/>
    <dgm:cxn modelId="{9B4C326A-6975-489E-BC66-BC539491FC16}" type="presParOf" srcId="{1E2E7757-A77D-4756-B518-235790C03360}" destId="{AC42CE45-504A-4F83-8AA8-C3333E13202D}" srcOrd="0" destOrd="0" presId="urn:microsoft.com/office/officeart/2005/8/layout/hierarchy2"/>
    <dgm:cxn modelId="{252F35BD-8E5E-42E8-AD66-EAEEE1EEBD4E}" type="presParOf" srcId="{BAB77588-6093-418A-A5EE-69011E8445D2}" destId="{38DD44B7-7142-4060-9A0A-010844B7D120}" srcOrd="1" destOrd="0" presId="urn:microsoft.com/office/officeart/2005/8/layout/hierarchy2"/>
    <dgm:cxn modelId="{37C4AFDB-9FED-48F4-B0A7-EF64C14065B9}" type="presParOf" srcId="{38DD44B7-7142-4060-9A0A-010844B7D120}" destId="{6CC3466C-A32E-4E63-A8F3-9D2E2B5DEF43}" srcOrd="0" destOrd="0" presId="urn:microsoft.com/office/officeart/2005/8/layout/hierarchy2"/>
    <dgm:cxn modelId="{E6727BF3-8630-4439-869E-501D7F247062}" type="presParOf" srcId="{38DD44B7-7142-4060-9A0A-010844B7D120}" destId="{5DE6C859-FEDD-4307-B540-0B9B3821C073}" srcOrd="1" destOrd="0" presId="urn:microsoft.com/office/officeart/2005/8/layout/hierarchy2"/>
    <dgm:cxn modelId="{1633D3EA-ED57-4CB9-935F-55F3921CC5AC}" type="presParOf" srcId="{BAB77588-6093-418A-A5EE-69011E8445D2}" destId="{C2BDF2AF-5447-4931-90B3-0A606EE5432B}" srcOrd="2" destOrd="0" presId="urn:microsoft.com/office/officeart/2005/8/layout/hierarchy2"/>
    <dgm:cxn modelId="{6808C5D7-1148-4E5C-8E25-4F9419F700CF}" type="presParOf" srcId="{C2BDF2AF-5447-4931-90B3-0A606EE5432B}" destId="{012ED6A8-6521-43BD-9D72-F078596F2855}" srcOrd="0" destOrd="0" presId="urn:microsoft.com/office/officeart/2005/8/layout/hierarchy2"/>
    <dgm:cxn modelId="{B2028C76-E828-4974-8E27-EB531FBDC5AD}" type="presParOf" srcId="{BAB77588-6093-418A-A5EE-69011E8445D2}" destId="{340B990A-D32A-4B19-8EB0-12267B02FA23}" srcOrd="3" destOrd="0" presId="urn:microsoft.com/office/officeart/2005/8/layout/hierarchy2"/>
    <dgm:cxn modelId="{8D7E9F2C-8786-4450-A3F6-09E705F3DA7C}" type="presParOf" srcId="{340B990A-D32A-4B19-8EB0-12267B02FA23}" destId="{DEE6FA5F-DC87-40DF-9B0F-7EB5B966FE2A}" srcOrd="0" destOrd="0" presId="urn:microsoft.com/office/officeart/2005/8/layout/hierarchy2"/>
    <dgm:cxn modelId="{97EAFB01-A555-41AE-9B04-17527BB40822}" type="presParOf" srcId="{340B990A-D32A-4B19-8EB0-12267B02FA23}" destId="{AE6C1D01-F373-49BB-AE98-C6CE193D5731}" srcOrd="1" destOrd="0" presId="urn:microsoft.com/office/officeart/2005/8/layout/hierarchy2"/>
    <dgm:cxn modelId="{F347AC25-7375-4B3C-AEAA-E356318C6A79}" type="presParOf" srcId="{69964ED2-2B6A-44C0-B953-41D09D305E25}" destId="{7284526E-A1B3-47BB-998C-D5DDF5DE797C}" srcOrd="2" destOrd="0" presId="urn:microsoft.com/office/officeart/2005/8/layout/hierarchy2"/>
    <dgm:cxn modelId="{6793A743-CCAA-40CA-A1EF-35C4EA848223}" type="presParOf" srcId="{7284526E-A1B3-47BB-998C-D5DDF5DE797C}" destId="{5D2376AC-C55C-41CC-BB7C-579E25F88922}" srcOrd="0" destOrd="0" presId="urn:microsoft.com/office/officeart/2005/8/layout/hierarchy2"/>
    <dgm:cxn modelId="{6B492A26-C7C9-4E50-9DD5-7585205CAFD3}" type="presParOf" srcId="{69964ED2-2B6A-44C0-B953-41D09D305E25}" destId="{C435420B-7C58-4611-A3E2-49E3B95EE6FA}" srcOrd="3" destOrd="0" presId="urn:microsoft.com/office/officeart/2005/8/layout/hierarchy2"/>
    <dgm:cxn modelId="{67B71916-66DB-4F05-AB18-90DFADC5E5CC}" type="presParOf" srcId="{C435420B-7C58-4611-A3E2-49E3B95EE6FA}" destId="{E11FABB8-8D6A-42D3-9C69-947A66BBA000}" srcOrd="0" destOrd="0" presId="urn:microsoft.com/office/officeart/2005/8/layout/hierarchy2"/>
    <dgm:cxn modelId="{71C0D97C-1E4E-4CD5-9C04-6A9149BC7EA7}" type="presParOf" srcId="{C435420B-7C58-4611-A3E2-49E3B95EE6FA}" destId="{266548E9-37CB-4B8D-B411-27708649BD53}" srcOrd="1" destOrd="0" presId="urn:microsoft.com/office/officeart/2005/8/layout/hierarchy2"/>
    <dgm:cxn modelId="{A31AAE06-613F-441B-9261-0AF99902121E}" type="presParOf" srcId="{266548E9-37CB-4B8D-B411-27708649BD53}" destId="{6276DE70-57D3-45EA-8699-9C6829CFEB81}" srcOrd="0" destOrd="0" presId="urn:microsoft.com/office/officeart/2005/8/layout/hierarchy2"/>
    <dgm:cxn modelId="{CA52593A-A0B3-42D6-973D-A75C45691CB9}" type="presParOf" srcId="{6276DE70-57D3-45EA-8699-9C6829CFEB81}" destId="{657F94B1-654D-47CE-93D0-A9CB8004724E}" srcOrd="0" destOrd="0" presId="urn:microsoft.com/office/officeart/2005/8/layout/hierarchy2"/>
    <dgm:cxn modelId="{02BA3528-7967-494D-8A70-D6E82019E83D}" type="presParOf" srcId="{266548E9-37CB-4B8D-B411-27708649BD53}" destId="{59A3BEAE-E58D-4CF9-AB62-8DBC0A790883}" srcOrd="1" destOrd="0" presId="urn:microsoft.com/office/officeart/2005/8/layout/hierarchy2"/>
    <dgm:cxn modelId="{F95203AB-C51C-4499-94D7-8FB3A795C0DE}" type="presParOf" srcId="{59A3BEAE-E58D-4CF9-AB62-8DBC0A790883}" destId="{A03CE962-A496-4C9A-BC13-1F0F5A60B13D}" srcOrd="0" destOrd="0" presId="urn:microsoft.com/office/officeart/2005/8/layout/hierarchy2"/>
    <dgm:cxn modelId="{79192315-73E1-4FFC-82E3-DDA0E754282B}" type="presParOf" srcId="{59A3BEAE-E58D-4CF9-AB62-8DBC0A790883}" destId="{81E45158-359E-4D84-9B7E-200DFCE6E19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12AB1E-2D82-431D-91A7-B88B3C240843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MY"/>
        </a:p>
      </dgm:t>
    </dgm:pt>
    <dgm:pt modelId="{D1E6312B-DC5C-41E1-9296-A9BFAB373EF2}">
      <dgm:prSet phldrT="[Text]"/>
      <dgm:spPr/>
      <dgm:t>
        <a:bodyPr/>
        <a:lstStyle/>
        <a:p>
          <a:r>
            <a:rPr lang="en-US" dirty="0" smtClean="0"/>
            <a:t>Identification of problem/issue</a:t>
          </a:r>
          <a:endParaRPr lang="en-MY" dirty="0"/>
        </a:p>
      </dgm:t>
    </dgm:pt>
    <dgm:pt modelId="{6835D1BB-8157-498B-B0AC-54AD764BA875}" type="parTrans" cxnId="{489D7FC7-168B-4F33-AACE-9A04C88C48F7}">
      <dgm:prSet/>
      <dgm:spPr/>
      <dgm:t>
        <a:bodyPr/>
        <a:lstStyle/>
        <a:p>
          <a:endParaRPr lang="en-MY"/>
        </a:p>
      </dgm:t>
    </dgm:pt>
    <dgm:pt modelId="{9714F15B-2325-4E40-AFBE-D68BC38578A9}" type="sibTrans" cxnId="{489D7FC7-168B-4F33-AACE-9A04C88C48F7}">
      <dgm:prSet/>
      <dgm:spPr/>
      <dgm:t>
        <a:bodyPr/>
        <a:lstStyle/>
        <a:p>
          <a:endParaRPr lang="en-MY"/>
        </a:p>
      </dgm:t>
    </dgm:pt>
    <dgm:pt modelId="{FBEB4C3B-F46D-420F-9508-AE3D79BEA6D2}">
      <dgm:prSet phldrT="[Text]"/>
      <dgm:spPr/>
      <dgm:t>
        <a:bodyPr/>
        <a:lstStyle/>
        <a:p>
          <a:r>
            <a:rPr lang="en-US" dirty="0" smtClean="0"/>
            <a:t>Data gathering</a:t>
          </a:r>
          <a:endParaRPr lang="en-MY" dirty="0"/>
        </a:p>
      </dgm:t>
    </dgm:pt>
    <dgm:pt modelId="{87ECAAE3-698A-4A33-9DF9-2254B9E050A2}" type="parTrans" cxnId="{49A2F986-3DFD-42FB-A90C-A3288D548947}">
      <dgm:prSet/>
      <dgm:spPr/>
      <dgm:t>
        <a:bodyPr/>
        <a:lstStyle/>
        <a:p>
          <a:endParaRPr lang="en-MY"/>
        </a:p>
      </dgm:t>
    </dgm:pt>
    <dgm:pt modelId="{B3F79304-7BEC-43B3-AF53-2423D93F2398}" type="sibTrans" cxnId="{49A2F986-3DFD-42FB-A90C-A3288D548947}">
      <dgm:prSet/>
      <dgm:spPr/>
      <dgm:t>
        <a:bodyPr/>
        <a:lstStyle/>
        <a:p>
          <a:endParaRPr lang="en-MY"/>
        </a:p>
      </dgm:t>
    </dgm:pt>
    <dgm:pt modelId="{7E925E94-D5BB-4B86-B073-116A3EA6BF8C}">
      <dgm:prSet phldrT="[Text]"/>
      <dgm:spPr/>
      <dgm:t>
        <a:bodyPr/>
        <a:lstStyle/>
        <a:p>
          <a:r>
            <a:rPr lang="en-US" dirty="0" smtClean="0"/>
            <a:t>Decision making</a:t>
          </a:r>
          <a:endParaRPr lang="en-MY" dirty="0"/>
        </a:p>
      </dgm:t>
    </dgm:pt>
    <dgm:pt modelId="{CB75A0BE-4935-42FB-8C17-E3913B723D64}" type="parTrans" cxnId="{7F4C0F01-9BBA-4ACE-83F5-BFFFF3B327A8}">
      <dgm:prSet/>
      <dgm:spPr/>
      <dgm:t>
        <a:bodyPr/>
        <a:lstStyle/>
        <a:p>
          <a:endParaRPr lang="en-MY"/>
        </a:p>
      </dgm:t>
    </dgm:pt>
    <dgm:pt modelId="{7C3C5E98-0805-44CF-90B9-45EBB202A79D}" type="sibTrans" cxnId="{7F4C0F01-9BBA-4ACE-83F5-BFFFF3B327A8}">
      <dgm:prSet/>
      <dgm:spPr/>
      <dgm:t>
        <a:bodyPr/>
        <a:lstStyle/>
        <a:p>
          <a:endParaRPr lang="en-MY"/>
        </a:p>
      </dgm:t>
    </dgm:pt>
    <dgm:pt modelId="{9C4ABB67-0596-4A85-9AED-5F1476D8AFFD}">
      <dgm:prSet phldrT="[Text]"/>
      <dgm:spPr/>
      <dgm:t>
        <a:bodyPr/>
        <a:lstStyle/>
        <a:p>
          <a:r>
            <a:rPr lang="en-US" dirty="0" smtClean="0"/>
            <a:t>Resulting action</a:t>
          </a:r>
          <a:endParaRPr lang="en-MY" dirty="0"/>
        </a:p>
      </dgm:t>
    </dgm:pt>
    <dgm:pt modelId="{365515BC-330D-40B1-B8A7-CFC74BB9D361}" type="parTrans" cxnId="{CBD2702A-E427-4992-8CBE-472AF944B5B0}">
      <dgm:prSet/>
      <dgm:spPr/>
      <dgm:t>
        <a:bodyPr/>
        <a:lstStyle/>
        <a:p>
          <a:endParaRPr lang="en-MY"/>
        </a:p>
      </dgm:t>
    </dgm:pt>
    <dgm:pt modelId="{C0DA93AC-3FC0-42D3-9C12-3FBB0B0E6A26}" type="sibTrans" cxnId="{CBD2702A-E427-4992-8CBE-472AF944B5B0}">
      <dgm:prSet/>
      <dgm:spPr/>
      <dgm:t>
        <a:bodyPr/>
        <a:lstStyle/>
        <a:p>
          <a:endParaRPr lang="en-MY"/>
        </a:p>
      </dgm:t>
    </dgm:pt>
    <dgm:pt modelId="{65034A2D-83CA-4E3D-AA50-2F29D7BA80C2}">
      <dgm:prSet phldrT="[Text]"/>
      <dgm:spPr/>
      <dgm:t>
        <a:bodyPr/>
        <a:lstStyle/>
        <a:p>
          <a:r>
            <a:rPr lang="en-US" dirty="0" smtClean="0"/>
            <a:t>Assessment &amp; Evaluation</a:t>
          </a:r>
          <a:endParaRPr lang="en-MY" dirty="0"/>
        </a:p>
      </dgm:t>
    </dgm:pt>
    <dgm:pt modelId="{A4E76D80-DEF9-4154-815E-16F908E7F9BC}" type="parTrans" cxnId="{31A86224-16B9-4F92-BC62-5D16A84E6EF3}">
      <dgm:prSet/>
      <dgm:spPr/>
      <dgm:t>
        <a:bodyPr/>
        <a:lstStyle/>
        <a:p>
          <a:endParaRPr lang="en-MY"/>
        </a:p>
      </dgm:t>
    </dgm:pt>
    <dgm:pt modelId="{93C9C761-579D-412E-AADE-A0F372E0E83B}" type="sibTrans" cxnId="{31A86224-16B9-4F92-BC62-5D16A84E6EF3}">
      <dgm:prSet/>
      <dgm:spPr/>
      <dgm:t>
        <a:bodyPr/>
        <a:lstStyle/>
        <a:p>
          <a:endParaRPr lang="en-MY"/>
        </a:p>
      </dgm:t>
    </dgm:pt>
    <dgm:pt modelId="{18CC63E1-3AD0-4182-8406-E1BD5610DDCF}">
      <dgm:prSet phldrT="[Text]"/>
      <dgm:spPr/>
      <dgm:t>
        <a:bodyPr/>
        <a:lstStyle/>
        <a:p>
          <a:r>
            <a:rPr lang="en-US" dirty="0" smtClean="0"/>
            <a:t>Planning for 2</a:t>
          </a:r>
          <a:r>
            <a:rPr lang="en-US" baseline="30000" dirty="0" smtClean="0"/>
            <a:t>nd</a:t>
          </a:r>
          <a:r>
            <a:rPr lang="en-US" dirty="0" smtClean="0"/>
            <a:t> cycle</a:t>
          </a:r>
          <a:endParaRPr lang="en-MY" dirty="0"/>
        </a:p>
      </dgm:t>
    </dgm:pt>
    <dgm:pt modelId="{BCDE7CDE-60F4-4A01-B7DC-3E1A02646309}" type="parTrans" cxnId="{91045B97-24E3-48BF-BA5D-B3423206DDCF}">
      <dgm:prSet/>
      <dgm:spPr/>
      <dgm:t>
        <a:bodyPr/>
        <a:lstStyle/>
        <a:p>
          <a:endParaRPr lang="en-MY"/>
        </a:p>
      </dgm:t>
    </dgm:pt>
    <dgm:pt modelId="{D651041E-1FE2-49BF-BBDD-8E7C35086F5D}" type="sibTrans" cxnId="{91045B97-24E3-48BF-BA5D-B3423206DDCF}">
      <dgm:prSet/>
      <dgm:spPr/>
      <dgm:t>
        <a:bodyPr/>
        <a:lstStyle/>
        <a:p>
          <a:endParaRPr lang="en-MY"/>
        </a:p>
      </dgm:t>
    </dgm:pt>
    <dgm:pt modelId="{79A7A131-E6FE-48DD-95D1-AA59B01B31ED}" type="pres">
      <dgm:prSet presAssocID="{4612AB1E-2D82-431D-91A7-B88B3C24084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2C76E6A4-B75E-47DE-95E1-FDF7785CF52F}" type="pres">
      <dgm:prSet presAssocID="{D1E6312B-DC5C-41E1-9296-A9BFAB373EF2}" presName="dummy" presStyleCnt="0"/>
      <dgm:spPr/>
    </dgm:pt>
    <dgm:pt modelId="{4C747BA2-1348-4FAA-BE9C-9192EFC8B1E1}" type="pres">
      <dgm:prSet presAssocID="{D1E6312B-DC5C-41E1-9296-A9BFAB373EF2}" presName="node" presStyleLbl="revTx" presStyleIdx="0" presStyleCnt="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056B6562-7D6F-47B4-8A6D-00F3FA8DB234}" type="pres">
      <dgm:prSet presAssocID="{9714F15B-2325-4E40-AFBE-D68BC38578A9}" presName="sibTrans" presStyleLbl="node1" presStyleIdx="0" presStyleCnt="6"/>
      <dgm:spPr/>
      <dgm:t>
        <a:bodyPr/>
        <a:lstStyle/>
        <a:p>
          <a:endParaRPr lang="en-MY"/>
        </a:p>
      </dgm:t>
    </dgm:pt>
    <dgm:pt modelId="{D1865B6C-F7C6-408D-BD4D-31316F9A1730}" type="pres">
      <dgm:prSet presAssocID="{FBEB4C3B-F46D-420F-9508-AE3D79BEA6D2}" presName="dummy" presStyleCnt="0"/>
      <dgm:spPr/>
    </dgm:pt>
    <dgm:pt modelId="{EE4E2A4F-1922-48A2-8406-9D4E483E92EE}" type="pres">
      <dgm:prSet presAssocID="{FBEB4C3B-F46D-420F-9508-AE3D79BEA6D2}" presName="node" presStyleLbl="revTx" presStyleIdx="1" presStyleCnt="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EAB9D249-6D77-4DE9-BDEC-294ABDB4D67D}" type="pres">
      <dgm:prSet presAssocID="{B3F79304-7BEC-43B3-AF53-2423D93F2398}" presName="sibTrans" presStyleLbl="node1" presStyleIdx="1" presStyleCnt="6"/>
      <dgm:spPr/>
      <dgm:t>
        <a:bodyPr/>
        <a:lstStyle/>
        <a:p>
          <a:endParaRPr lang="en-MY"/>
        </a:p>
      </dgm:t>
    </dgm:pt>
    <dgm:pt modelId="{6E0A2AC9-167F-4FF7-9E36-410240E5508D}" type="pres">
      <dgm:prSet presAssocID="{7E925E94-D5BB-4B86-B073-116A3EA6BF8C}" presName="dummy" presStyleCnt="0"/>
      <dgm:spPr/>
    </dgm:pt>
    <dgm:pt modelId="{2103B376-AF86-42FF-9DDA-2F071DE428B6}" type="pres">
      <dgm:prSet presAssocID="{7E925E94-D5BB-4B86-B073-116A3EA6BF8C}" presName="node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B51ADB94-B06C-4102-8792-AFA5C088D87B}" type="pres">
      <dgm:prSet presAssocID="{7C3C5E98-0805-44CF-90B9-45EBB202A79D}" presName="sibTrans" presStyleLbl="node1" presStyleIdx="2" presStyleCnt="6"/>
      <dgm:spPr/>
      <dgm:t>
        <a:bodyPr/>
        <a:lstStyle/>
        <a:p>
          <a:endParaRPr lang="en-MY"/>
        </a:p>
      </dgm:t>
    </dgm:pt>
    <dgm:pt modelId="{E9C3B33D-573A-47C1-A7A8-DAD12FAEA229}" type="pres">
      <dgm:prSet presAssocID="{9C4ABB67-0596-4A85-9AED-5F1476D8AFFD}" presName="dummy" presStyleCnt="0"/>
      <dgm:spPr/>
    </dgm:pt>
    <dgm:pt modelId="{B74CC40B-7266-4476-B358-FA146B18D8C1}" type="pres">
      <dgm:prSet presAssocID="{9C4ABB67-0596-4A85-9AED-5F1476D8AFFD}" presName="node" presStyleLbl="revTx" presStyleIdx="3" presStyleCnt="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AD2AB3E5-1639-43FE-B897-B5D32AF01602}" type="pres">
      <dgm:prSet presAssocID="{C0DA93AC-3FC0-42D3-9C12-3FBB0B0E6A26}" presName="sibTrans" presStyleLbl="node1" presStyleIdx="3" presStyleCnt="6"/>
      <dgm:spPr/>
      <dgm:t>
        <a:bodyPr/>
        <a:lstStyle/>
        <a:p>
          <a:endParaRPr lang="en-MY"/>
        </a:p>
      </dgm:t>
    </dgm:pt>
    <dgm:pt modelId="{4F36E7E5-2C29-40AC-92E4-F4C86DC5E914}" type="pres">
      <dgm:prSet presAssocID="{65034A2D-83CA-4E3D-AA50-2F29D7BA80C2}" presName="dummy" presStyleCnt="0"/>
      <dgm:spPr/>
    </dgm:pt>
    <dgm:pt modelId="{1D81BC53-1C29-47A3-B5ED-82A9625ACC09}" type="pres">
      <dgm:prSet presAssocID="{65034A2D-83CA-4E3D-AA50-2F29D7BA80C2}" presName="node" presStyleLbl="revTx" presStyleIdx="4" presStyleCnt="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96E7FA69-77CE-4A47-B44D-70A420D337A9}" type="pres">
      <dgm:prSet presAssocID="{93C9C761-579D-412E-AADE-A0F372E0E83B}" presName="sibTrans" presStyleLbl="node1" presStyleIdx="4" presStyleCnt="6"/>
      <dgm:spPr/>
      <dgm:t>
        <a:bodyPr/>
        <a:lstStyle/>
        <a:p>
          <a:endParaRPr lang="en-MY"/>
        </a:p>
      </dgm:t>
    </dgm:pt>
    <dgm:pt modelId="{426FC35F-B23C-4B11-BD6A-802F77B1CCE9}" type="pres">
      <dgm:prSet presAssocID="{18CC63E1-3AD0-4182-8406-E1BD5610DDCF}" presName="dummy" presStyleCnt="0"/>
      <dgm:spPr/>
    </dgm:pt>
    <dgm:pt modelId="{C752ED32-63CB-445C-9A5F-7F9C15E504CC}" type="pres">
      <dgm:prSet presAssocID="{18CC63E1-3AD0-4182-8406-E1BD5610DDCF}" presName="node" presStyleLbl="revTx" presStyleIdx="5" presStyleCnt="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212BB15-5D3C-4BF1-BCE6-498D36E5EDC3}" type="pres">
      <dgm:prSet presAssocID="{D651041E-1FE2-49BF-BBDD-8E7C35086F5D}" presName="sibTrans" presStyleLbl="node1" presStyleIdx="5" presStyleCnt="6"/>
      <dgm:spPr/>
      <dgm:t>
        <a:bodyPr/>
        <a:lstStyle/>
        <a:p>
          <a:endParaRPr lang="en-MY"/>
        </a:p>
      </dgm:t>
    </dgm:pt>
  </dgm:ptLst>
  <dgm:cxnLst>
    <dgm:cxn modelId="{49A2F986-3DFD-42FB-A90C-A3288D548947}" srcId="{4612AB1E-2D82-431D-91A7-B88B3C240843}" destId="{FBEB4C3B-F46D-420F-9508-AE3D79BEA6D2}" srcOrd="1" destOrd="0" parTransId="{87ECAAE3-698A-4A33-9DF9-2254B9E050A2}" sibTransId="{B3F79304-7BEC-43B3-AF53-2423D93F2398}"/>
    <dgm:cxn modelId="{DD83D9DA-923A-4D1D-A168-4A8FBFAE11DF}" type="presOf" srcId="{FBEB4C3B-F46D-420F-9508-AE3D79BEA6D2}" destId="{EE4E2A4F-1922-48A2-8406-9D4E483E92EE}" srcOrd="0" destOrd="0" presId="urn:microsoft.com/office/officeart/2005/8/layout/cycle1"/>
    <dgm:cxn modelId="{343292AE-6D57-4844-917E-F61CD2645B18}" type="presOf" srcId="{18CC63E1-3AD0-4182-8406-E1BD5610DDCF}" destId="{C752ED32-63CB-445C-9A5F-7F9C15E504CC}" srcOrd="0" destOrd="0" presId="urn:microsoft.com/office/officeart/2005/8/layout/cycle1"/>
    <dgm:cxn modelId="{83F22F39-AC8B-47CB-A409-84D890872828}" type="presOf" srcId="{7E925E94-D5BB-4B86-B073-116A3EA6BF8C}" destId="{2103B376-AF86-42FF-9DDA-2F071DE428B6}" srcOrd="0" destOrd="0" presId="urn:microsoft.com/office/officeart/2005/8/layout/cycle1"/>
    <dgm:cxn modelId="{DBC56D4F-CC9C-4EF0-9271-C79E3D16BF2F}" type="presOf" srcId="{9714F15B-2325-4E40-AFBE-D68BC38578A9}" destId="{056B6562-7D6F-47B4-8A6D-00F3FA8DB234}" srcOrd="0" destOrd="0" presId="urn:microsoft.com/office/officeart/2005/8/layout/cycle1"/>
    <dgm:cxn modelId="{61D99FF3-7965-4F4B-8DF1-84C99D5F8B8C}" type="presOf" srcId="{93C9C761-579D-412E-AADE-A0F372E0E83B}" destId="{96E7FA69-77CE-4A47-B44D-70A420D337A9}" srcOrd="0" destOrd="0" presId="urn:microsoft.com/office/officeart/2005/8/layout/cycle1"/>
    <dgm:cxn modelId="{18C6D86D-7EDC-4296-82B6-997E6DD2F37F}" type="presOf" srcId="{65034A2D-83CA-4E3D-AA50-2F29D7BA80C2}" destId="{1D81BC53-1C29-47A3-B5ED-82A9625ACC09}" srcOrd="0" destOrd="0" presId="urn:microsoft.com/office/officeart/2005/8/layout/cycle1"/>
    <dgm:cxn modelId="{CBD2702A-E427-4992-8CBE-472AF944B5B0}" srcId="{4612AB1E-2D82-431D-91A7-B88B3C240843}" destId="{9C4ABB67-0596-4A85-9AED-5F1476D8AFFD}" srcOrd="3" destOrd="0" parTransId="{365515BC-330D-40B1-B8A7-CFC74BB9D361}" sibTransId="{C0DA93AC-3FC0-42D3-9C12-3FBB0B0E6A26}"/>
    <dgm:cxn modelId="{91045B97-24E3-48BF-BA5D-B3423206DDCF}" srcId="{4612AB1E-2D82-431D-91A7-B88B3C240843}" destId="{18CC63E1-3AD0-4182-8406-E1BD5610DDCF}" srcOrd="5" destOrd="0" parTransId="{BCDE7CDE-60F4-4A01-B7DC-3E1A02646309}" sibTransId="{D651041E-1FE2-49BF-BBDD-8E7C35086F5D}"/>
    <dgm:cxn modelId="{4BD83B0D-69C9-46E9-8C2A-E84CFEC5B93F}" type="presOf" srcId="{9C4ABB67-0596-4A85-9AED-5F1476D8AFFD}" destId="{B74CC40B-7266-4476-B358-FA146B18D8C1}" srcOrd="0" destOrd="0" presId="urn:microsoft.com/office/officeart/2005/8/layout/cycle1"/>
    <dgm:cxn modelId="{5BF15E9C-C287-44CC-879D-B89D1219E246}" type="presOf" srcId="{4612AB1E-2D82-431D-91A7-B88B3C240843}" destId="{79A7A131-E6FE-48DD-95D1-AA59B01B31ED}" srcOrd="0" destOrd="0" presId="urn:microsoft.com/office/officeart/2005/8/layout/cycle1"/>
    <dgm:cxn modelId="{4205FD90-8537-4D4B-9483-7E2F2B305AAD}" type="presOf" srcId="{B3F79304-7BEC-43B3-AF53-2423D93F2398}" destId="{EAB9D249-6D77-4DE9-BDEC-294ABDB4D67D}" srcOrd="0" destOrd="0" presId="urn:microsoft.com/office/officeart/2005/8/layout/cycle1"/>
    <dgm:cxn modelId="{7F4C0F01-9BBA-4ACE-83F5-BFFFF3B327A8}" srcId="{4612AB1E-2D82-431D-91A7-B88B3C240843}" destId="{7E925E94-D5BB-4B86-B073-116A3EA6BF8C}" srcOrd="2" destOrd="0" parTransId="{CB75A0BE-4935-42FB-8C17-E3913B723D64}" sibTransId="{7C3C5E98-0805-44CF-90B9-45EBB202A79D}"/>
    <dgm:cxn modelId="{31A86224-16B9-4F92-BC62-5D16A84E6EF3}" srcId="{4612AB1E-2D82-431D-91A7-B88B3C240843}" destId="{65034A2D-83CA-4E3D-AA50-2F29D7BA80C2}" srcOrd="4" destOrd="0" parTransId="{A4E76D80-DEF9-4154-815E-16F908E7F9BC}" sibTransId="{93C9C761-579D-412E-AADE-A0F372E0E83B}"/>
    <dgm:cxn modelId="{BADDF639-F930-49DD-8BE4-3D51882224D0}" type="presOf" srcId="{D651041E-1FE2-49BF-BBDD-8E7C35086F5D}" destId="{2212BB15-5D3C-4BF1-BCE6-498D36E5EDC3}" srcOrd="0" destOrd="0" presId="urn:microsoft.com/office/officeart/2005/8/layout/cycle1"/>
    <dgm:cxn modelId="{C89E0A23-8454-4D33-ADC1-4F8ADDBB346E}" type="presOf" srcId="{D1E6312B-DC5C-41E1-9296-A9BFAB373EF2}" destId="{4C747BA2-1348-4FAA-BE9C-9192EFC8B1E1}" srcOrd="0" destOrd="0" presId="urn:microsoft.com/office/officeart/2005/8/layout/cycle1"/>
    <dgm:cxn modelId="{2BF231C9-0B4F-451D-9EA9-C065936718E8}" type="presOf" srcId="{7C3C5E98-0805-44CF-90B9-45EBB202A79D}" destId="{B51ADB94-B06C-4102-8792-AFA5C088D87B}" srcOrd="0" destOrd="0" presId="urn:microsoft.com/office/officeart/2005/8/layout/cycle1"/>
    <dgm:cxn modelId="{489D7FC7-168B-4F33-AACE-9A04C88C48F7}" srcId="{4612AB1E-2D82-431D-91A7-B88B3C240843}" destId="{D1E6312B-DC5C-41E1-9296-A9BFAB373EF2}" srcOrd="0" destOrd="0" parTransId="{6835D1BB-8157-498B-B0AC-54AD764BA875}" sibTransId="{9714F15B-2325-4E40-AFBE-D68BC38578A9}"/>
    <dgm:cxn modelId="{2F86614B-801E-48E5-89CC-F103D9980B11}" type="presOf" srcId="{C0DA93AC-3FC0-42D3-9C12-3FBB0B0E6A26}" destId="{AD2AB3E5-1639-43FE-B897-B5D32AF01602}" srcOrd="0" destOrd="0" presId="urn:microsoft.com/office/officeart/2005/8/layout/cycle1"/>
    <dgm:cxn modelId="{4CDBDDB9-35E9-4457-BC3A-32D5D0669B21}" type="presParOf" srcId="{79A7A131-E6FE-48DD-95D1-AA59B01B31ED}" destId="{2C76E6A4-B75E-47DE-95E1-FDF7785CF52F}" srcOrd="0" destOrd="0" presId="urn:microsoft.com/office/officeart/2005/8/layout/cycle1"/>
    <dgm:cxn modelId="{2F7B6CDB-3A49-4E70-B368-2004EA96C0B0}" type="presParOf" srcId="{79A7A131-E6FE-48DD-95D1-AA59B01B31ED}" destId="{4C747BA2-1348-4FAA-BE9C-9192EFC8B1E1}" srcOrd="1" destOrd="0" presId="urn:microsoft.com/office/officeart/2005/8/layout/cycle1"/>
    <dgm:cxn modelId="{66D095FB-66F9-44FD-A609-B5EE16E5519D}" type="presParOf" srcId="{79A7A131-E6FE-48DD-95D1-AA59B01B31ED}" destId="{056B6562-7D6F-47B4-8A6D-00F3FA8DB234}" srcOrd="2" destOrd="0" presId="urn:microsoft.com/office/officeart/2005/8/layout/cycle1"/>
    <dgm:cxn modelId="{1775F5AB-C63A-4390-8EE6-0673516674A1}" type="presParOf" srcId="{79A7A131-E6FE-48DD-95D1-AA59B01B31ED}" destId="{D1865B6C-F7C6-408D-BD4D-31316F9A1730}" srcOrd="3" destOrd="0" presId="urn:microsoft.com/office/officeart/2005/8/layout/cycle1"/>
    <dgm:cxn modelId="{A3AA2F1E-022D-42BE-81E8-A129A419E5F1}" type="presParOf" srcId="{79A7A131-E6FE-48DD-95D1-AA59B01B31ED}" destId="{EE4E2A4F-1922-48A2-8406-9D4E483E92EE}" srcOrd="4" destOrd="0" presId="urn:microsoft.com/office/officeart/2005/8/layout/cycle1"/>
    <dgm:cxn modelId="{D2D184CF-0A2D-4A1E-8B48-8506610E46EA}" type="presParOf" srcId="{79A7A131-E6FE-48DD-95D1-AA59B01B31ED}" destId="{EAB9D249-6D77-4DE9-BDEC-294ABDB4D67D}" srcOrd="5" destOrd="0" presId="urn:microsoft.com/office/officeart/2005/8/layout/cycle1"/>
    <dgm:cxn modelId="{DB3897B7-CB84-4D59-8EC1-EC93E040475D}" type="presParOf" srcId="{79A7A131-E6FE-48DD-95D1-AA59B01B31ED}" destId="{6E0A2AC9-167F-4FF7-9E36-410240E5508D}" srcOrd="6" destOrd="0" presId="urn:microsoft.com/office/officeart/2005/8/layout/cycle1"/>
    <dgm:cxn modelId="{9A350E27-88CC-4419-9442-719204E56066}" type="presParOf" srcId="{79A7A131-E6FE-48DD-95D1-AA59B01B31ED}" destId="{2103B376-AF86-42FF-9DDA-2F071DE428B6}" srcOrd="7" destOrd="0" presId="urn:microsoft.com/office/officeart/2005/8/layout/cycle1"/>
    <dgm:cxn modelId="{9A438F21-5EC8-4E1F-AA80-777B010524EE}" type="presParOf" srcId="{79A7A131-E6FE-48DD-95D1-AA59B01B31ED}" destId="{B51ADB94-B06C-4102-8792-AFA5C088D87B}" srcOrd="8" destOrd="0" presId="urn:microsoft.com/office/officeart/2005/8/layout/cycle1"/>
    <dgm:cxn modelId="{F29498A1-AD5F-4586-98BC-1A3E9F67FD90}" type="presParOf" srcId="{79A7A131-E6FE-48DD-95D1-AA59B01B31ED}" destId="{E9C3B33D-573A-47C1-A7A8-DAD12FAEA229}" srcOrd="9" destOrd="0" presId="urn:microsoft.com/office/officeart/2005/8/layout/cycle1"/>
    <dgm:cxn modelId="{BC9D5443-81A3-482A-8259-34868158D085}" type="presParOf" srcId="{79A7A131-E6FE-48DD-95D1-AA59B01B31ED}" destId="{B74CC40B-7266-4476-B358-FA146B18D8C1}" srcOrd="10" destOrd="0" presId="urn:microsoft.com/office/officeart/2005/8/layout/cycle1"/>
    <dgm:cxn modelId="{B185DC5E-D03C-47F4-8A6E-6586C1540923}" type="presParOf" srcId="{79A7A131-E6FE-48DD-95D1-AA59B01B31ED}" destId="{AD2AB3E5-1639-43FE-B897-B5D32AF01602}" srcOrd="11" destOrd="0" presId="urn:microsoft.com/office/officeart/2005/8/layout/cycle1"/>
    <dgm:cxn modelId="{BEF76593-7606-4058-A805-CDBDC336C0E9}" type="presParOf" srcId="{79A7A131-E6FE-48DD-95D1-AA59B01B31ED}" destId="{4F36E7E5-2C29-40AC-92E4-F4C86DC5E914}" srcOrd="12" destOrd="0" presId="urn:microsoft.com/office/officeart/2005/8/layout/cycle1"/>
    <dgm:cxn modelId="{B0F800A4-22DF-45B8-8D71-1EB57D901912}" type="presParOf" srcId="{79A7A131-E6FE-48DD-95D1-AA59B01B31ED}" destId="{1D81BC53-1C29-47A3-B5ED-82A9625ACC09}" srcOrd="13" destOrd="0" presId="urn:microsoft.com/office/officeart/2005/8/layout/cycle1"/>
    <dgm:cxn modelId="{1627A690-E09D-4E9F-A864-0698DE78D530}" type="presParOf" srcId="{79A7A131-E6FE-48DD-95D1-AA59B01B31ED}" destId="{96E7FA69-77CE-4A47-B44D-70A420D337A9}" srcOrd="14" destOrd="0" presId="urn:microsoft.com/office/officeart/2005/8/layout/cycle1"/>
    <dgm:cxn modelId="{03D1E70D-0CB9-4A0F-A36C-DEF15E9BFED0}" type="presParOf" srcId="{79A7A131-E6FE-48DD-95D1-AA59B01B31ED}" destId="{426FC35F-B23C-4B11-BD6A-802F77B1CCE9}" srcOrd="15" destOrd="0" presId="urn:microsoft.com/office/officeart/2005/8/layout/cycle1"/>
    <dgm:cxn modelId="{08EBB8BC-B447-41AA-AA71-42C662396EED}" type="presParOf" srcId="{79A7A131-E6FE-48DD-95D1-AA59B01B31ED}" destId="{C752ED32-63CB-445C-9A5F-7F9C15E504CC}" srcOrd="16" destOrd="0" presId="urn:microsoft.com/office/officeart/2005/8/layout/cycle1"/>
    <dgm:cxn modelId="{1E58C5A9-346A-4C41-B6E5-7E73849F9530}" type="presParOf" srcId="{79A7A131-E6FE-48DD-95D1-AA59B01B31ED}" destId="{2212BB15-5D3C-4BF1-BCE6-498D36E5EDC3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A296E4-5670-45D6-BDA1-45B51C488439}">
      <dsp:nvSpPr>
        <dsp:cNvPr id="0" name=""/>
        <dsp:cNvSpPr/>
      </dsp:nvSpPr>
      <dsp:spPr>
        <a:xfrm>
          <a:off x="1722" y="2020022"/>
          <a:ext cx="2144724" cy="1072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Classroom Research</a:t>
          </a:r>
          <a:endParaRPr lang="id-ID" sz="2600" kern="1200" dirty="0"/>
        </a:p>
      </dsp:txBody>
      <dsp:txXfrm>
        <a:off x="33130" y="2051430"/>
        <a:ext cx="2081908" cy="1009546"/>
      </dsp:txXfrm>
    </dsp:sp>
    <dsp:sp modelId="{67A55F8F-96CE-4CD3-A8EB-3F8C43C4D520}">
      <dsp:nvSpPr>
        <dsp:cNvPr id="0" name=""/>
        <dsp:cNvSpPr/>
      </dsp:nvSpPr>
      <dsp:spPr>
        <a:xfrm rot="18770822">
          <a:off x="1944631" y="2072280"/>
          <a:ext cx="1261522" cy="42934"/>
        </a:xfrm>
        <a:custGeom>
          <a:avLst/>
          <a:gdLst/>
          <a:ahLst/>
          <a:cxnLst/>
          <a:rect l="0" t="0" r="0" b="0"/>
          <a:pathLst>
            <a:path>
              <a:moveTo>
                <a:pt x="0" y="21467"/>
              </a:moveTo>
              <a:lnTo>
                <a:pt x="1261522" y="2146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>
        <a:off x="2543854" y="2062209"/>
        <a:ext cx="63076" cy="63076"/>
      </dsp:txXfrm>
    </dsp:sp>
    <dsp:sp modelId="{B6C0E7D5-5480-439B-9B4F-74CD772921CF}">
      <dsp:nvSpPr>
        <dsp:cNvPr id="0" name=""/>
        <dsp:cNvSpPr/>
      </dsp:nvSpPr>
      <dsp:spPr>
        <a:xfrm>
          <a:off x="3004337" y="1095110"/>
          <a:ext cx="2144724" cy="1072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Traditional</a:t>
          </a:r>
          <a:endParaRPr lang="id-ID" sz="2600" kern="1200" dirty="0"/>
        </a:p>
      </dsp:txBody>
      <dsp:txXfrm>
        <a:off x="3035745" y="1126518"/>
        <a:ext cx="2081908" cy="1009546"/>
      </dsp:txXfrm>
    </dsp:sp>
    <dsp:sp modelId="{1E2E7757-A77D-4756-B518-235790C03360}">
      <dsp:nvSpPr>
        <dsp:cNvPr id="0" name=""/>
        <dsp:cNvSpPr/>
      </dsp:nvSpPr>
      <dsp:spPr>
        <a:xfrm rot="19457599">
          <a:off x="5049760" y="1301520"/>
          <a:ext cx="1056494" cy="42934"/>
        </a:xfrm>
        <a:custGeom>
          <a:avLst/>
          <a:gdLst/>
          <a:ahLst/>
          <a:cxnLst/>
          <a:rect l="0" t="0" r="0" b="0"/>
          <a:pathLst>
            <a:path>
              <a:moveTo>
                <a:pt x="0" y="21467"/>
              </a:moveTo>
              <a:lnTo>
                <a:pt x="1056494" y="2146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>
        <a:off x="5551595" y="1296575"/>
        <a:ext cx="52824" cy="52824"/>
      </dsp:txXfrm>
    </dsp:sp>
    <dsp:sp modelId="{6CC3466C-A32E-4E63-A8F3-9D2E2B5DEF43}">
      <dsp:nvSpPr>
        <dsp:cNvPr id="0" name=""/>
        <dsp:cNvSpPr/>
      </dsp:nvSpPr>
      <dsp:spPr>
        <a:xfrm>
          <a:off x="6006952" y="478501"/>
          <a:ext cx="2144724" cy="1072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Descriptive</a:t>
          </a:r>
          <a:endParaRPr lang="id-ID" sz="2600" kern="1200" dirty="0"/>
        </a:p>
      </dsp:txBody>
      <dsp:txXfrm>
        <a:off x="6038360" y="509909"/>
        <a:ext cx="2081908" cy="1009546"/>
      </dsp:txXfrm>
    </dsp:sp>
    <dsp:sp modelId="{C2BDF2AF-5447-4931-90B3-0A606EE5432B}">
      <dsp:nvSpPr>
        <dsp:cNvPr id="0" name=""/>
        <dsp:cNvSpPr/>
      </dsp:nvSpPr>
      <dsp:spPr>
        <a:xfrm rot="2142401">
          <a:off x="5049760" y="1918128"/>
          <a:ext cx="1056494" cy="42934"/>
        </a:xfrm>
        <a:custGeom>
          <a:avLst/>
          <a:gdLst/>
          <a:ahLst/>
          <a:cxnLst/>
          <a:rect l="0" t="0" r="0" b="0"/>
          <a:pathLst>
            <a:path>
              <a:moveTo>
                <a:pt x="0" y="21467"/>
              </a:moveTo>
              <a:lnTo>
                <a:pt x="1056494" y="2146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>
        <a:off x="5551595" y="1913183"/>
        <a:ext cx="52824" cy="52824"/>
      </dsp:txXfrm>
    </dsp:sp>
    <dsp:sp modelId="{DEE6FA5F-DC87-40DF-9B0F-7EB5B966FE2A}">
      <dsp:nvSpPr>
        <dsp:cNvPr id="0" name=""/>
        <dsp:cNvSpPr/>
      </dsp:nvSpPr>
      <dsp:spPr>
        <a:xfrm>
          <a:off x="6006952" y="1711718"/>
          <a:ext cx="2144724" cy="1072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Experimental</a:t>
          </a:r>
          <a:endParaRPr lang="id-ID" sz="2600" kern="1200" dirty="0"/>
        </a:p>
      </dsp:txBody>
      <dsp:txXfrm>
        <a:off x="6038360" y="1743126"/>
        <a:ext cx="2081908" cy="1009546"/>
      </dsp:txXfrm>
    </dsp:sp>
    <dsp:sp modelId="{7284526E-A1B3-47BB-998C-D5DDF5DE797C}">
      <dsp:nvSpPr>
        <dsp:cNvPr id="0" name=""/>
        <dsp:cNvSpPr/>
      </dsp:nvSpPr>
      <dsp:spPr>
        <a:xfrm rot="2829178">
          <a:off x="1944631" y="2997193"/>
          <a:ext cx="1261522" cy="42934"/>
        </a:xfrm>
        <a:custGeom>
          <a:avLst/>
          <a:gdLst/>
          <a:ahLst/>
          <a:cxnLst/>
          <a:rect l="0" t="0" r="0" b="0"/>
          <a:pathLst>
            <a:path>
              <a:moveTo>
                <a:pt x="0" y="21467"/>
              </a:moveTo>
              <a:lnTo>
                <a:pt x="1261522" y="2146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>
        <a:off x="2543854" y="2987122"/>
        <a:ext cx="63076" cy="63076"/>
      </dsp:txXfrm>
    </dsp:sp>
    <dsp:sp modelId="{E11FABB8-8D6A-42D3-9C69-947A66BBA000}">
      <dsp:nvSpPr>
        <dsp:cNvPr id="0" name=""/>
        <dsp:cNvSpPr/>
      </dsp:nvSpPr>
      <dsp:spPr>
        <a:xfrm>
          <a:off x="3004337" y="2944935"/>
          <a:ext cx="2144724" cy="1072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Action Research</a:t>
          </a:r>
          <a:endParaRPr lang="id-ID" sz="2600" kern="1200" dirty="0"/>
        </a:p>
      </dsp:txBody>
      <dsp:txXfrm>
        <a:off x="3035745" y="2976343"/>
        <a:ext cx="2081908" cy="1009546"/>
      </dsp:txXfrm>
    </dsp:sp>
    <dsp:sp modelId="{6276DE70-57D3-45EA-8699-9C6829CFEB81}">
      <dsp:nvSpPr>
        <dsp:cNvPr id="0" name=""/>
        <dsp:cNvSpPr/>
      </dsp:nvSpPr>
      <dsp:spPr>
        <a:xfrm>
          <a:off x="5149062" y="3459649"/>
          <a:ext cx="857889" cy="42934"/>
        </a:xfrm>
        <a:custGeom>
          <a:avLst/>
          <a:gdLst/>
          <a:ahLst/>
          <a:cxnLst/>
          <a:rect l="0" t="0" r="0" b="0"/>
          <a:pathLst>
            <a:path>
              <a:moveTo>
                <a:pt x="0" y="21467"/>
              </a:moveTo>
              <a:lnTo>
                <a:pt x="857889" y="2146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>
        <a:off x="5556560" y="3459669"/>
        <a:ext cx="42894" cy="42894"/>
      </dsp:txXfrm>
    </dsp:sp>
    <dsp:sp modelId="{A03CE962-A496-4C9A-BC13-1F0F5A60B13D}">
      <dsp:nvSpPr>
        <dsp:cNvPr id="0" name=""/>
        <dsp:cNvSpPr/>
      </dsp:nvSpPr>
      <dsp:spPr>
        <a:xfrm>
          <a:off x="6006952" y="2944935"/>
          <a:ext cx="2144724" cy="1072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Classroom Action Research</a:t>
          </a:r>
          <a:endParaRPr lang="id-ID" sz="2600" kern="1200" dirty="0"/>
        </a:p>
      </dsp:txBody>
      <dsp:txXfrm>
        <a:off x="6038360" y="2976343"/>
        <a:ext cx="2081908" cy="10095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747BA2-1348-4FAA-BE9C-9192EFC8B1E1}">
      <dsp:nvSpPr>
        <dsp:cNvPr id="0" name=""/>
        <dsp:cNvSpPr/>
      </dsp:nvSpPr>
      <dsp:spPr>
        <a:xfrm>
          <a:off x="4501044" y="9696"/>
          <a:ext cx="935087" cy="935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Identification of problem/issue</a:t>
          </a:r>
          <a:endParaRPr lang="en-MY" sz="1200" kern="1200" dirty="0"/>
        </a:p>
      </dsp:txBody>
      <dsp:txXfrm>
        <a:off x="4501044" y="9696"/>
        <a:ext cx="935087" cy="935087"/>
      </dsp:txXfrm>
    </dsp:sp>
    <dsp:sp modelId="{056B6562-7D6F-47B4-8A6D-00F3FA8DB234}">
      <dsp:nvSpPr>
        <dsp:cNvPr id="0" name=""/>
        <dsp:cNvSpPr/>
      </dsp:nvSpPr>
      <dsp:spPr>
        <a:xfrm>
          <a:off x="1638187" y="-112"/>
          <a:ext cx="4572225" cy="4572225"/>
        </a:xfrm>
        <a:prstGeom prst="circularArrow">
          <a:avLst>
            <a:gd name="adj1" fmla="val 3988"/>
            <a:gd name="adj2" fmla="val 250164"/>
            <a:gd name="adj3" fmla="val 20573693"/>
            <a:gd name="adj4" fmla="val 18982434"/>
            <a:gd name="adj5" fmla="val 465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4E2A4F-1922-48A2-8406-9D4E483E92EE}">
      <dsp:nvSpPr>
        <dsp:cNvPr id="0" name=""/>
        <dsp:cNvSpPr/>
      </dsp:nvSpPr>
      <dsp:spPr>
        <a:xfrm>
          <a:off x="5545332" y="1818456"/>
          <a:ext cx="935087" cy="935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Data gathering</a:t>
          </a:r>
          <a:endParaRPr lang="en-MY" sz="1200" kern="1200" dirty="0"/>
        </a:p>
      </dsp:txBody>
      <dsp:txXfrm>
        <a:off x="5545332" y="1818456"/>
        <a:ext cx="935087" cy="935087"/>
      </dsp:txXfrm>
    </dsp:sp>
    <dsp:sp modelId="{EAB9D249-6D77-4DE9-BDEC-294ABDB4D67D}">
      <dsp:nvSpPr>
        <dsp:cNvPr id="0" name=""/>
        <dsp:cNvSpPr/>
      </dsp:nvSpPr>
      <dsp:spPr>
        <a:xfrm>
          <a:off x="1638187" y="-112"/>
          <a:ext cx="4572225" cy="4572225"/>
        </a:xfrm>
        <a:prstGeom prst="circularArrow">
          <a:avLst>
            <a:gd name="adj1" fmla="val 3988"/>
            <a:gd name="adj2" fmla="val 250164"/>
            <a:gd name="adj3" fmla="val 2367402"/>
            <a:gd name="adj4" fmla="val 776143"/>
            <a:gd name="adj5" fmla="val 465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03B376-AF86-42FF-9DDA-2F071DE428B6}">
      <dsp:nvSpPr>
        <dsp:cNvPr id="0" name=""/>
        <dsp:cNvSpPr/>
      </dsp:nvSpPr>
      <dsp:spPr>
        <a:xfrm>
          <a:off x="4501044" y="3627215"/>
          <a:ext cx="935087" cy="935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Decision making</a:t>
          </a:r>
          <a:endParaRPr lang="en-MY" sz="1200" kern="1200" dirty="0"/>
        </a:p>
      </dsp:txBody>
      <dsp:txXfrm>
        <a:off x="4501044" y="3627215"/>
        <a:ext cx="935087" cy="935087"/>
      </dsp:txXfrm>
    </dsp:sp>
    <dsp:sp modelId="{B51ADB94-B06C-4102-8792-AFA5C088D87B}">
      <dsp:nvSpPr>
        <dsp:cNvPr id="0" name=""/>
        <dsp:cNvSpPr/>
      </dsp:nvSpPr>
      <dsp:spPr>
        <a:xfrm>
          <a:off x="1638187" y="-112"/>
          <a:ext cx="4572225" cy="4572225"/>
        </a:xfrm>
        <a:prstGeom prst="circularArrow">
          <a:avLst>
            <a:gd name="adj1" fmla="val 3988"/>
            <a:gd name="adj2" fmla="val 250164"/>
            <a:gd name="adj3" fmla="val 6111642"/>
            <a:gd name="adj4" fmla="val 4438194"/>
            <a:gd name="adj5" fmla="val 465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4CC40B-7266-4476-B358-FA146B18D8C1}">
      <dsp:nvSpPr>
        <dsp:cNvPr id="0" name=""/>
        <dsp:cNvSpPr/>
      </dsp:nvSpPr>
      <dsp:spPr>
        <a:xfrm>
          <a:off x="2412468" y="3627215"/>
          <a:ext cx="935087" cy="935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Resulting action</a:t>
          </a:r>
          <a:endParaRPr lang="en-MY" sz="1200" kern="1200" dirty="0"/>
        </a:p>
      </dsp:txBody>
      <dsp:txXfrm>
        <a:off x="2412468" y="3627215"/>
        <a:ext cx="935087" cy="935087"/>
      </dsp:txXfrm>
    </dsp:sp>
    <dsp:sp modelId="{AD2AB3E5-1639-43FE-B897-B5D32AF01602}">
      <dsp:nvSpPr>
        <dsp:cNvPr id="0" name=""/>
        <dsp:cNvSpPr/>
      </dsp:nvSpPr>
      <dsp:spPr>
        <a:xfrm>
          <a:off x="1638187" y="-112"/>
          <a:ext cx="4572225" cy="4572225"/>
        </a:xfrm>
        <a:prstGeom prst="circularArrow">
          <a:avLst>
            <a:gd name="adj1" fmla="val 3988"/>
            <a:gd name="adj2" fmla="val 250164"/>
            <a:gd name="adj3" fmla="val 9773693"/>
            <a:gd name="adj4" fmla="val 8182434"/>
            <a:gd name="adj5" fmla="val 465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81BC53-1C29-47A3-B5ED-82A9625ACC09}">
      <dsp:nvSpPr>
        <dsp:cNvPr id="0" name=""/>
        <dsp:cNvSpPr/>
      </dsp:nvSpPr>
      <dsp:spPr>
        <a:xfrm>
          <a:off x="1368180" y="1818456"/>
          <a:ext cx="935087" cy="935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Assessment &amp; Evaluation</a:t>
          </a:r>
          <a:endParaRPr lang="en-MY" sz="1200" kern="1200" dirty="0"/>
        </a:p>
      </dsp:txBody>
      <dsp:txXfrm>
        <a:off x="1368180" y="1818456"/>
        <a:ext cx="935087" cy="935087"/>
      </dsp:txXfrm>
    </dsp:sp>
    <dsp:sp modelId="{96E7FA69-77CE-4A47-B44D-70A420D337A9}">
      <dsp:nvSpPr>
        <dsp:cNvPr id="0" name=""/>
        <dsp:cNvSpPr/>
      </dsp:nvSpPr>
      <dsp:spPr>
        <a:xfrm>
          <a:off x="1638187" y="-112"/>
          <a:ext cx="4572225" cy="4572225"/>
        </a:xfrm>
        <a:prstGeom prst="circularArrow">
          <a:avLst>
            <a:gd name="adj1" fmla="val 3988"/>
            <a:gd name="adj2" fmla="val 250164"/>
            <a:gd name="adj3" fmla="val 13167402"/>
            <a:gd name="adj4" fmla="val 11576143"/>
            <a:gd name="adj5" fmla="val 465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52ED32-63CB-445C-9A5F-7F9C15E504CC}">
      <dsp:nvSpPr>
        <dsp:cNvPr id="0" name=""/>
        <dsp:cNvSpPr/>
      </dsp:nvSpPr>
      <dsp:spPr>
        <a:xfrm>
          <a:off x="2412468" y="9696"/>
          <a:ext cx="935087" cy="935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Planning for 2</a:t>
          </a:r>
          <a:r>
            <a:rPr lang="en-US" sz="1200" kern="1200" baseline="30000" dirty="0" smtClean="0"/>
            <a:t>nd</a:t>
          </a:r>
          <a:r>
            <a:rPr lang="en-US" sz="1200" kern="1200" dirty="0" smtClean="0"/>
            <a:t> cycle</a:t>
          </a:r>
          <a:endParaRPr lang="en-MY" sz="1200" kern="1200" dirty="0"/>
        </a:p>
      </dsp:txBody>
      <dsp:txXfrm>
        <a:off x="2412468" y="9696"/>
        <a:ext cx="935087" cy="935087"/>
      </dsp:txXfrm>
    </dsp:sp>
    <dsp:sp modelId="{2212BB15-5D3C-4BF1-BCE6-498D36E5EDC3}">
      <dsp:nvSpPr>
        <dsp:cNvPr id="0" name=""/>
        <dsp:cNvSpPr/>
      </dsp:nvSpPr>
      <dsp:spPr>
        <a:xfrm>
          <a:off x="1638187" y="-112"/>
          <a:ext cx="4572225" cy="4572225"/>
        </a:xfrm>
        <a:prstGeom prst="circularArrow">
          <a:avLst>
            <a:gd name="adj1" fmla="val 3988"/>
            <a:gd name="adj2" fmla="val 250164"/>
            <a:gd name="adj3" fmla="val 16911642"/>
            <a:gd name="adj4" fmla="val 15238194"/>
            <a:gd name="adj5" fmla="val 465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4D649-379D-4D89-94C6-6F5473613B4B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442092-554E-465B-8AD2-21D82C8F47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627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42092-554E-465B-8AD2-21D82C8F471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64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Dr Nurulhuda A.R. 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Research Based Science Teaching Strategies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30A5CBB-3302-401A-B183-52A60B116B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Dr Nurulhuda A.R. 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Research Based Science Teaching Strategies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5CBB-3302-401A-B183-52A60B116B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r>
              <a:rPr lang="en-US" smtClean="0"/>
              <a:t>Dr Nurulhuda A.R. 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Research Based Science Teaching Strategies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30A5CBB-3302-401A-B183-52A60B116B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Dr Nurulhuda A.R. 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Research Based Science Teaching Strategies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0A5CBB-3302-401A-B183-52A60B116B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Dr Nurulhuda A.R. 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30A5CBB-3302-401A-B183-52A60B116B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Research Based Science Teaching Strategies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smtClean="0"/>
              <a:t>Dr Nurulhuda A.R. 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30A5CBB-3302-401A-B183-52A60B116B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Research Based Science Teaching Strategies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smtClean="0"/>
              <a:t>Dr Nurulhuda A.R. 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30A5CBB-3302-401A-B183-52A60B116B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Research Based Science Teaching Strategies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Dr Nurulhuda A.R. 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Research Based Science Teaching Strategies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0A5CBB-3302-401A-B183-52A60B116B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Dr Nurulhuda A.R. 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Research Based Science Teaching Strategies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30A5CBB-3302-401A-B183-52A60B116B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Dr Nurulhuda A.R. 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Research Based Science Teaching Strategies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0A5CBB-3302-401A-B183-52A60B116B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r>
              <a:rPr lang="en-US" smtClean="0"/>
              <a:t>Dr Nurulhuda A.R. 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30A5CBB-3302-401A-B183-52A60B116B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Research Based Science Teaching Strategies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Dr Nurulhuda A.R. 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Research Based Science Teaching Strategies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30A5CBB-3302-401A-B183-52A60B116B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u.edu.au/schools/gcm/ar/ari/p-ywadsworth98.htm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Action research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As a systematic and reflective way to enhance teaching and learning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800" smtClean="0">
                <a:latin typeface="Rage Italic" pitchFamily="66" charset="0"/>
              </a:rPr>
              <a:t>Dr Nurulhuda A.R. </a:t>
            </a:r>
            <a:endParaRPr lang="en-US" altLang="en-US" sz="1800" dirty="0" smtClean="0">
              <a:latin typeface="Rage Italic" pitchFamily="66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Research Based Science Teaching Strategies</a:t>
            </a:r>
            <a:endParaRPr lang="en-US" dirty="0"/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288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Identification of problem/issue</a:t>
            </a:r>
            <a:endParaRPr lang="en-MY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>
                <a:latin typeface="Rage Italic" pitchFamily="66" charset="0"/>
              </a:rPr>
              <a:t>Dr Nurulhuda A.R. </a:t>
            </a:r>
            <a:endParaRPr lang="en-US" altLang="en-US" dirty="0" smtClean="0">
              <a:latin typeface="Rage Italic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Research Based Science Teaching Strategies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Derived from a review of actual practice</a:t>
            </a:r>
          </a:p>
          <a:p>
            <a:r>
              <a:rPr lang="en-US" dirty="0" smtClean="0"/>
              <a:t>Is more narrowly stated than global</a:t>
            </a:r>
          </a:p>
          <a:p>
            <a:r>
              <a:rPr lang="en-US" dirty="0" smtClean="0"/>
              <a:t>Leads to the formulation of a hypothesis</a:t>
            </a:r>
            <a:endParaRPr lang="en-M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Data gathering</a:t>
            </a:r>
            <a:endParaRPr lang="en-MY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>
                <a:latin typeface="Rage Italic" pitchFamily="66" charset="0"/>
              </a:rPr>
              <a:t>Dr Nurulhuda A.R. </a:t>
            </a:r>
            <a:endParaRPr lang="en-US" altLang="en-US" dirty="0" smtClean="0">
              <a:latin typeface="Rage Italic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Research Based Science Teaching Strategies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800" dirty="0" smtClean="0"/>
              <a:t>involves the collection of both informal, </a:t>
            </a:r>
            <a:r>
              <a:rPr lang="en-US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anecdotal data </a:t>
            </a:r>
            <a:r>
              <a:rPr lang="en-US" sz="2800" dirty="0" smtClean="0"/>
              <a:t>(information derived from recollections about people, statements, behaviors, interactions and other observations)</a:t>
            </a:r>
            <a:r>
              <a:rPr lang="en-US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dirty="0" smtClean="0"/>
              <a:t>as well as formal, objective data</a:t>
            </a:r>
          </a:p>
          <a:p>
            <a:r>
              <a:rPr lang="en-US" sz="2800" dirty="0" smtClean="0"/>
              <a:t>the use of two data sources presents several challenges…</a:t>
            </a:r>
          </a:p>
          <a:p>
            <a:pPr lvl="1"/>
            <a:r>
              <a:rPr lang="en-US" sz="2800" dirty="0" smtClean="0"/>
              <a:t>the collection of objective data must be systematized and anonymity guaranteed</a:t>
            </a:r>
            <a:endParaRPr lang="en-US" sz="28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/>
            <a:r>
              <a:rPr lang="en-US" sz="2800" dirty="0" smtClean="0"/>
              <a:t>the data must be compared to something (e.g., a pre-test or predicted outcomes)</a:t>
            </a:r>
            <a:endParaRPr lang="en-US" sz="2500" dirty="0" smtClean="0"/>
          </a:p>
          <a:p>
            <a:r>
              <a:rPr lang="en-US" sz="2800" dirty="0" smtClean="0"/>
              <a:t>the specific aspects of the behaviors to be observed must be identified a priori to their performance and evaluation</a:t>
            </a:r>
          </a:p>
          <a:p>
            <a:r>
              <a:rPr lang="en-US" sz="2800" b="1" dirty="0" smtClean="0"/>
              <a:t>provides the foundation for the researcher to examine, critique, and better understand the researcher’s own practice</a:t>
            </a:r>
          </a:p>
          <a:p>
            <a:r>
              <a:rPr lang="en-US" sz="2800" dirty="0" smtClean="0"/>
              <a:t>because the focus of action research emphasizes particular settings (e.g., a classroom), the issue of </a:t>
            </a:r>
            <a:r>
              <a:rPr lang="en-US" sz="2800" dirty="0" err="1" smtClean="0"/>
              <a:t>generalizability</a:t>
            </a:r>
            <a:r>
              <a:rPr lang="en-US" sz="2800" dirty="0" smtClean="0"/>
              <a:t> is not accorded priority</a:t>
            </a:r>
          </a:p>
          <a:p>
            <a:r>
              <a:rPr lang="en-US" sz="2800" dirty="0" smtClean="0"/>
              <a:t>at the same time, action research must be purposeful, systematic, data-based and evaluative in its conduct</a:t>
            </a:r>
          </a:p>
          <a:p>
            <a:endParaRPr lang="en-M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making</a:t>
            </a:r>
            <a:endParaRPr lang="en-MY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>
                <a:latin typeface="Rage Italic" pitchFamily="66" charset="0"/>
              </a:rPr>
              <a:t>Dr Nurulhuda A.R. </a:t>
            </a:r>
            <a:endParaRPr lang="en-US" altLang="en-US" dirty="0" smtClean="0">
              <a:latin typeface="Rage Italic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Research Based Science Teaching Strategies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the process of interpreting the data and making a determination about how one will respond to the data</a:t>
            </a:r>
          </a:p>
          <a:p>
            <a:r>
              <a:rPr lang="en-US" sz="2800" dirty="0" smtClean="0"/>
              <a:t>in action research, the teacher is the data interpreter and decision maker</a:t>
            </a:r>
            <a:endParaRPr lang="en-US" sz="28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en-M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Resulting action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>
                <a:latin typeface="Rage Italic" pitchFamily="66" charset="0"/>
              </a:rPr>
              <a:t>Dr Nurulhuda A.R. </a:t>
            </a:r>
            <a:endParaRPr lang="en-US" altLang="en-US" dirty="0" smtClean="0">
              <a:latin typeface="Rage Italic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Research Based Science Teaching Strategies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00050" indent="-400050">
              <a:spcBef>
                <a:spcPct val="20000"/>
              </a:spcBef>
              <a:buSzPct val="80000"/>
            </a:pPr>
            <a:r>
              <a:rPr lang="en-US" sz="3200" dirty="0" smtClean="0"/>
              <a:t>an action-oriented response directed toward developing insight into and improving practice</a:t>
            </a:r>
          </a:p>
          <a:p>
            <a:pPr marL="400050" indent="-400050">
              <a:spcBef>
                <a:spcPct val="20000"/>
              </a:spcBef>
              <a:buSzPct val="80000"/>
            </a:pPr>
            <a:r>
              <a:rPr lang="en-US" sz="2800" dirty="0" smtClean="0"/>
              <a:t>the outcome is that the research’s actions, activities, beliefs, assumptions, and effects are positively impacted by the findings</a:t>
            </a:r>
            <a:endParaRPr lang="en-US" sz="28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and Evaluation</a:t>
            </a:r>
            <a:endParaRPr lang="en-MY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>
                <a:latin typeface="Rage Italic" pitchFamily="66" charset="0"/>
              </a:rPr>
              <a:t>Dr Nurulhuda A.R. </a:t>
            </a:r>
            <a:endParaRPr lang="en-US" altLang="en-US" dirty="0" smtClean="0">
              <a:latin typeface="Rage Italic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Research Based Science Teaching Strategies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assessment</a:t>
            </a:r>
            <a:r>
              <a:rPr lang="en-US" sz="2800" dirty="0" smtClean="0"/>
              <a:t>: making a determination about improvement based upon a new standard emerging from the action research findings</a:t>
            </a:r>
            <a:endParaRPr lang="en-US" sz="28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evaluation</a:t>
            </a:r>
            <a:r>
              <a:rPr lang="en-US" sz="2800" dirty="0" smtClean="0"/>
              <a:t>: identifying the practice-oriented values that the researcher is now capable of drawing out of practice</a:t>
            </a:r>
          </a:p>
          <a:p>
            <a:pPr lvl="1"/>
            <a:endParaRPr lang="en-M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Ask evaluative and reflective questions</a:t>
            </a:r>
            <a:endParaRPr lang="en-MY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>
                <a:latin typeface="Rage Italic" pitchFamily="66" charset="0"/>
              </a:rPr>
              <a:t>Dr Nurulhuda A.R. </a:t>
            </a:r>
            <a:endParaRPr lang="en-US" altLang="en-US" dirty="0" smtClean="0">
              <a:latin typeface="Rage Italic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Research Based Science Teaching Strategies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0">
              <a:spcBef>
                <a:spcPts val="300"/>
              </a:spcBef>
            </a:pPr>
            <a:r>
              <a:rPr lang="en-GB" sz="2000" dirty="0" smtClean="0"/>
              <a:t>Did I implement the project effectively?</a:t>
            </a:r>
            <a:endParaRPr lang="en-MY" sz="2000" dirty="0" smtClean="0"/>
          </a:p>
          <a:p>
            <a:pPr lvl="0">
              <a:spcBef>
                <a:spcPts val="300"/>
              </a:spcBef>
            </a:pPr>
            <a:r>
              <a:rPr lang="en-GB" sz="2000" dirty="0" smtClean="0"/>
              <a:t>Did the strategy work?  Did it have the desired effect?</a:t>
            </a:r>
            <a:endParaRPr lang="en-MY" sz="2000" dirty="0" smtClean="0"/>
          </a:p>
          <a:p>
            <a:pPr lvl="0">
              <a:spcBef>
                <a:spcPts val="300"/>
              </a:spcBef>
            </a:pPr>
            <a:r>
              <a:rPr lang="en-GB" sz="2000" dirty="0" smtClean="0"/>
              <a:t>What did your students, or other staff involved think of it?  A questionnaire might help.</a:t>
            </a:r>
            <a:endParaRPr lang="en-MY" sz="2000" dirty="0" smtClean="0"/>
          </a:p>
          <a:p>
            <a:pPr lvl="0">
              <a:spcBef>
                <a:spcPts val="300"/>
              </a:spcBef>
            </a:pPr>
            <a:r>
              <a:rPr lang="en-GB" sz="2000" dirty="0" smtClean="0"/>
              <a:t>Evidence:  What happened to marks, grades, retention, achievement, attendance or other indicators of the success of your project? </a:t>
            </a:r>
            <a:endParaRPr lang="en-MY" sz="2000" dirty="0" smtClean="0"/>
          </a:p>
          <a:p>
            <a:pPr lvl="0">
              <a:spcBef>
                <a:spcPts val="300"/>
              </a:spcBef>
            </a:pPr>
            <a:r>
              <a:rPr lang="en-GB" sz="2000" dirty="0" smtClean="0"/>
              <a:t>What were the advantages and disadvantages of the strategy under investigation?  Include in this any unexpected consequences of the strategy, desirable or undesirable!</a:t>
            </a:r>
            <a:endParaRPr lang="en-MY" sz="2000" dirty="0" smtClean="0"/>
          </a:p>
          <a:p>
            <a:pPr lvl="0">
              <a:spcBef>
                <a:spcPts val="300"/>
              </a:spcBef>
            </a:pPr>
            <a:r>
              <a:rPr lang="en-GB" sz="2000" dirty="0" smtClean="0"/>
              <a:t>Is there a better way of achieving your goal?</a:t>
            </a:r>
            <a:endParaRPr lang="en-MY" sz="2000" dirty="0" smtClean="0"/>
          </a:p>
          <a:p>
            <a:pPr lvl="0">
              <a:spcBef>
                <a:spcPts val="300"/>
              </a:spcBef>
            </a:pPr>
            <a:r>
              <a:rPr lang="en-GB" sz="2000" dirty="0" smtClean="0"/>
              <a:t>What were your main learning points?</a:t>
            </a:r>
            <a:endParaRPr lang="en-MY" sz="2000" dirty="0" smtClean="0"/>
          </a:p>
          <a:p>
            <a:pPr lvl="0">
              <a:spcBef>
                <a:spcPts val="300"/>
              </a:spcBef>
            </a:pPr>
            <a:r>
              <a:rPr lang="en-GB" sz="2000" dirty="0" smtClean="0"/>
              <a:t>How could your strategy be improved, or better evaluated?  </a:t>
            </a:r>
            <a:endParaRPr lang="en-MY" sz="2000" dirty="0" smtClean="0"/>
          </a:p>
          <a:p>
            <a:pPr lvl="0">
              <a:spcBef>
                <a:spcPts val="300"/>
              </a:spcBef>
            </a:pPr>
            <a:r>
              <a:rPr lang="en-GB" sz="2000" dirty="0" smtClean="0"/>
              <a:t>What are you going to do next?</a:t>
            </a:r>
            <a:endParaRPr lang="en-MY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role of reflection in action research</a:t>
            </a:r>
            <a:endParaRPr lang="en-MY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>
                <a:latin typeface="Rage Italic" pitchFamily="66" charset="0"/>
              </a:rPr>
              <a:t>Dr Nurulhuda A.R. </a:t>
            </a:r>
            <a:endParaRPr lang="en-US" altLang="en-US" dirty="0" smtClean="0">
              <a:latin typeface="Rage Italic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Research Based Science Teaching Strategies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MY" dirty="0" smtClean="0"/>
              <a:t>One of the main benefits of doing a reflection is that educators are better able to understand the thinking behind their teaching thereby leading to greater self-knowledge and awareness (see </a:t>
            </a:r>
            <a:r>
              <a:rPr lang="en-MY" dirty="0" err="1" smtClean="0"/>
              <a:t>Kuit</a:t>
            </a:r>
            <a:r>
              <a:rPr lang="en-MY" dirty="0" smtClean="0"/>
              <a:t> &amp; Gill, 2001)</a:t>
            </a:r>
          </a:p>
          <a:p>
            <a:r>
              <a:rPr lang="en-MY" dirty="0" smtClean="0"/>
              <a:t>This in turn makes reflection fundamental to the professional development of educators</a:t>
            </a:r>
          </a:p>
          <a:p>
            <a:r>
              <a:rPr lang="en-US" dirty="0" smtClean="0"/>
              <a:t>Action research promotes reflection</a:t>
            </a:r>
            <a:endParaRPr lang="en-M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Validity issues in action research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>
                <a:latin typeface="Rage Italic" pitchFamily="66" charset="0"/>
              </a:rPr>
              <a:t>Dr Nurulhuda A.R. </a:t>
            </a:r>
            <a:endParaRPr lang="en-US" altLang="en-US" dirty="0" smtClean="0">
              <a:latin typeface="Rage Italic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Research Based Science Teaching Strategies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921752" cy="449580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have students respond to questionnaires anonymously</a:t>
            </a:r>
          </a:p>
          <a:p>
            <a:r>
              <a:rPr lang="en-US" sz="3200" dirty="0" smtClean="0"/>
              <a:t>use clear and understandable criteria to focus the data collection and analysis</a:t>
            </a:r>
          </a:p>
          <a:p>
            <a:r>
              <a:rPr lang="en-US" sz="3200" dirty="0" smtClean="0"/>
              <a:t>test all claims concerning alleged improvement in practice through </a:t>
            </a:r>
            <a:r>
              <a:rPr lang="en-US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triangulation 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3200" dirty="0" smtClean="0"/>
              <a:t>the utilization of knowledgeable and expert yet differing perspectives or differing methods of data collection to corroborate research results and interpretations)</a:t>
            </a:r>
          </a:p>
          <a:p>
            <a:endParaRPr lang="en-US" sz="32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Triangulate data</a:t>
            </a:r>
            <a:endParaRPr lang="en-MY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>
                <a:latin typeface="Rage Italic" pitchFamily="66" charset="0"/>
              </a:rPr>
              <a:t>Dr Nurulhuda A.R. </a:t>
            </a:r>
            <a:endParaRPr lang="en-US" altLang="en-US" dirty="0" smtClean="0">
              <a:latin typeface="Rage Italic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Research Based Science Teaching Strategies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8552F"/>
                </a:solidFill>
              </a:rPr>
              <a:t>Interviews</a:t>
            </a:r>
          </a:p>
          <a:p>
            <a:r>
              <a:rPr lang="en-US" dirty="0" smtClean="0">
                <a:solidFill>
                  <a:srgbClr val="48552F"/>
                </a:solidFill>
              </a:rPr>
              <a:t>Portfolios</a:t>
            </a:r>
          </a:p>
          <a:p>
            <a:r>
              <a:rPr lang="en-US" dirty="0" smtClean="0">
                <a:solidFill>
                  <a:srgbClr val="48552F"/>
                </a:solidFill>
              </a:rPr>
              <a:t>Diaries</a:t>
            </a:r>
          </a:p>
          <a:p>
            <a:r>
              <a:rPr lang="en-US" dirty="0" smtClean="0">
                <a:solidFill>
                  <a:srgbClr val="48552F"/>
                </a:solidFill>
              </a:rPr>
              <a:t>Audio tapes</a:t>
            </a:r>
          </a:p>
          <a:p>
            <a:r>
              <a:rPr lang="en-US" dirty="0" smtClean="0">
                <a:solidFill>
                  <a:srgbClr val="48552F"/>
                </a:solidFill>
              </a:rPr>
              <a:t>Surveys</a:t>
            </a:r>
          </a:p>
          <a:p>
            <a:r>
              <a:rPr lang="en-US" dirty="0" smtClean="0">
                <a:solidFill>
                  <a:srgbClr val="48552F"/>
                </a:solidFill>
              </a:rPr>
              <a:t>Case studies</a:t>
            </a:r>
          </a:p>
          <a:p>
            <a:r>
              <a:rPr lang="en-US" dirty="0" smtClean="0">
                <a:solidFill>
                  <a:srgbClr val="48552F"/>
                </a:solidFill>
              </a:rPr>
              <a:t>Participant observation</a:t>
            </a:r>
          </a:p>
          <a:p>
            <a:endParaRPr lang="en-M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Hands-on activity: Getting started with classroom action research</a:t>
            </a:r>
            <a:endParaRPr lang="en-MY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>
                <a:latin typeface="Rage Italic" pitchFamily="66" charset="0"/>
              </a:rPr>
              <a:t>Dr Nurulhuda A.R. </a:t>
            </a:r>
            <a:endParaRPr lang="en-US" altLang="en-US" dirty="0" smtClean="0">
              <a:latin typeface="Rage Italic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Research Based Science Teaching Strategies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Identify the problem, describe the setting of your study and formulate your research questions</a:t>
            </a:r>
          </a:p>
          <a:p>
            <a:r>
              <a:rPr lang="en-US" sz="3200" dirty="0" smtClean="0"/>
              <a:t>Plan data collection, analyses and interpretation</a:t>
            </a:r>
          </a:p>
          <a:p>
            <a:r>
              <a:rPr lang="en-US" sz="3200" dirty="0" smtClean="0"/>
              <a:t>Use the guidelines provided to get started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Describe several ways to do an action research</a:t>
            </a:r>
          </a:p>
          <a:p>
            <a:r>
              <a:rPr lang="en-US" sz="3200" dirty="0" smtClean="0"/>
              <a:t>Develop a proposal for an action research</a:t>
            </a:r>
          </a:p>
          <a:p>
            <a:pPr lvl="0"/>
            <a:endParaRPr lang="en-US" sz="32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>
                <a:latin typeface="Rage Italic" pitchFamily="66" charset="0"/>
              </a:rPr>
              <a:t>Dr Nurulhuda A.R. </a:t>
            </a:r>
            <a:endParaRPr lang="en-US" altLang="en-US" dirty="0" smtClean="0">
              <a:latin typeface="Rage Italic" pitchFamily="66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Research Based Science Teaching Strategies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Classroom Research</a:t>
            </a:r>
            <a:endParaRPr lang="en-MY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>
                <a:latin typeface="Rage Italic" pitchFamily="66" charset="0"/>
              </a:rPr>
              <a:t>Dr Nurulhuda A.R. </a:t>
            </a:r>
            <a:endParaRPr lang="en-US" altLang="en-US" dirty="0" smtClean="0">
              <a:latin typeface="Rage Italic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Research Based Science Teaching Strategies</a:t>
            </a:r>
            <a:endParaRPr lang="en-US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Action Research?</a:t>
            </a:r>
            <a:endParaRPr lang="en-MY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>
                <a:latin typeface="Rage Italic" pitchFamily="66" charset="0"/>
              </a:rPr>
              <a:t>Dr Nurulhuda A.R. </a:t>
            </a:r>
            <a:endParaRPr lang="en-US" altLang="en-US" dirty="0" smtClean="0">
              <a:latin typeface="Rage Italic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Research Based Science Teaching Strategies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practice-oriented research to improve teachers’ classroom practice</a:t>
            </a:r>
            <a:r>
              <a:rPr lang="en-US" sz="2600" b="1" dirty="0" smtClean="0"/>
              <a:t> </a:t>
            </a:r>
            <a:r>
              <a:rPr lang="en-US" sz="2600" dirty="0" smtClean="0"/>
              <a:t>where the teacher is the researcher and the teacher’s practice is the focus of the research</a:t>
            </a:r>
          </a:p>
          <a:p>
            <a:r>
              <a:rPr lang="en-US" sz="2600" dirty="0" smtClean="0"/>
              <a:t>teacher-initiated, school-based research used to improve the practitioner’s practice by doing or changing something</a:t>
            </a:r>
          </a:p>
          <a:p>
            <a:pPr>
              <a:lnSpc>
                <a:spcPct val="90000"/>
              </a:lnSpc>
            </a:pPr>
            <a:r>
              <a:rPr lang="en-US" sz="2600" dirty="0" smtClean="0">
                <a:solidFill>
                  <a:srgbClr val="48552F"/>
                </a:solidFill>
              </a:rPr>
              <a:t>is a </a:t>
            </a:r>
            <a:r>
              <a:rPr lang="en-US" sz="2600" b="1" i="1" dirty="0" smtClean="0">
                <a:solidFill>
                  <a:srgbClr val="48552F"/>
                </a:solidFill>
              </a:rPr>
              <a:t>process</a:t>
            </a:r>
            <a:r>
              <a:rPr lang="en-US" sz="2600" dirty="0" smtClean="0">
                <a:solidFill>
                  <a:srgbClr val="48552F"/>
                </a:solidFill>
              </a:rPr>
              <a:t> in which participants examine their own educational practice systematically and carefully and uses techniques of research in order to </a:t>
            </a:r>
            <a:r>
              <a:rPr lang="en-US" sz="2600" b="1" i="1" dirty="0" smtClean="0">
                <a:solidFill>
                  <a:srgbClr val="48552F"/>
                </a:solidFill>
              </a:rPr>
              <a:t>improve a teacher’s own practice</a:t>
            </a:r>
            <a:endParaRPr lang="en-US" sz="2600" i="1" dirty="0" smtClean="0">
              <a:solidFill>
                <a:srgbClr val="48552F"/>
              </a:solidFill>
            </a:endParaRPr>
          </a:p>
          <a:p>
            <a:pPr>
              <a:buNone/>
            </a:pPr>
            <a:endParaRPr lang="en-M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Action Research?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>
                <a:latin typeface="Rage Italic" pitchFamily="66" charset="0"/>
              </a:rPr>
              <a:t>Dr Nurulhuda A.R. </a:t>
            </a:r>
            <a:endParaRPr lang="en-US" altLang="en-US" dirty="0" smtClean="0">
              <a:latin typeface="Rage Italic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Research Based Science Teaching Strategies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Learn from and to improve teachers’ own teaching activities</a:t>
            </a:r>
            <a:r>
              <a:rPr lang="en-US" sz="2000" b="1" dirty="0" smtClean="0"/>
              <a:t> </a:t>
            </a:r>
            <a:r>
              <a:rPr lang="en-US" sz="2000" dirty="0" smtClean="0"/>
              <a:t>by re-examining their practice and altering their taken-for-granted beliefs and understandings</a:t>
            </a:r>
          </a:p>
          <a:p>
            <a:r>
              <a:rPr lang="en-US" sz="2000" dirty="0" smtClean="0"/>
              <a:t>Collecting data about their daily activities, problems, and outcomes for the purpose of improving themselves as teachers and their students as learners</a:t>
            </a:r>
          </a:p>
          <a:p>
            <a:r>
              <a:rPr lang="en-US" sz="2000" dirty="0" smtClean="0"/>
              <a:t>Can also involve principals, teachers, and other staff conduct in-school research used in school improvement efforts as the research results are applied to the school and/or its classrooms</a:t>
            </a:r>
          </a:p>
          <a:p>
            <a:r>
              <a:rPr lang="en-US" sz="2000" dirty="0" smtClean="0"/>
              <a:t>Most published research does not speak directly to the “real world” needs that educators in schools have or is difficult to access, understand, and use</a:t>
            </a:r>
          </a:p>
          <a:p>
            <a:r>
              <a:rPr lang="en-US" sz="2000" dirty="0" smtClean="0"/>
              <a:t>The focus of most research is “objective” and “out there” rather than “subjective” and “in my practice”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4 assumptions underlying Action Research</a:t>
            </a:r>
            <a:endParaRPr lang="en-US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>
                <a:latin typeface="Rage Italic" pitchFamily="66" charset="0"/>
              </a:rPr>
              <a:t>Dr Nurulhuda A.R. </a:t>
            </a:r>
            <a:endParaRPr lang="en-US" altLang="en-US" dirty="0" smtClean="0">
              <a:latin typeface="Rage Italic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Research Based Science Teaching Strategies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Teachers should have multiple opportunities to engage in professional growth and development</a:t>
            </a:r>
          </a:p>
          <a:p>
            <a:r>
              <a:rPr lang="en-US" sz="2800" dirty="0" smtClean="0"/>
              <a:t>Good teachers have an intrinsic desire to improve their practice and need data to do so</a:t>
            </a:r>
          </a:p>
          <a:p>
            <a:r>
              <a:rPr lang="en-US" sz="2800" dirty="0" smtClean="0"/>
              <a:t>Given the opportunity and resources (the most scarce resource being time), teachers can carry research studies that can inform their own practice</a:t>
            </a:r>
          </a:p>
          <a:p>
            <a:r>
              <a:rPr lang="en-US" sz="2800" dirty="0" smtClean="0"/>
              <a:t>No matter how conclusive research findings may be, they may not be applicable to certain classrooms, given their idiosyncratic features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carry out Action Research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>
                <a:latin typeface="Rage Italic" pitchFamily="66" charset="0"/>
              </a:rPr>
              <a:t>Dr Nurulhuda A.R. </a:t>
            </a:r>
            <a:endParaRPr lang="en-US" altLang="en-US" dirty="0" smtClean="0">
              <a:latin typeface="Rage Italic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Research Based Science Teaching Strategies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355600" lvl="2" indent="-355600"/>
            <a:r>
              <a:rPr lang="en-US" sz="2400" dirty="0" smtClean="0">
                <a:solidFill>
                  <a:srgbClr val="285613"/>
                </a:solidFill>
              </a:rPr>
              <a:t>Using a </a:t>
            </a:r>
            <a:r>
              <a:rPr lang="en-US" sz="2400" b="1" dirty="0" smtClean="0">
                <a:solidFill>
                  <a:srgbClr val="285613"/>
                </a:solidFill>
              </a:rPr>
              <a:t>cyclic or spiral</a:t>
            </a:r>
            <a:r>
              <a:rPr lang="en-US" sz="2400" dirty="0" smtClean="0">
                <a:solidFill>
                  <a:srgbClr val="285613"/>
                </a:solidFill>
              </a:rPr>
              <a:t> process which alternates between </a:t>
            </a:r>
            <a:r>
              <a:rPr lang="en-US" sz="2400" b="1" dirty="0" smtClean="0">
                <a:solidFill>
                  <a:srgbClr val="285613"/>
                </a:solidFill>
              </a:rPr>
              <a:t>action</a:t>
            </a:r>
            <a:r>
              <a:rPr lang="en-US" sz="2400" dirty="0" smtClean="0">
                <a:solidFill>
                  <a:srgbClr val="285613"/>
                </a:solidFill>
              </a:rPr>
              <a:t> and </a:t>
            </a:r>
            <a:r>
              <a:rPr lang="en-US" sz="2400" b="1" dirty="0" smtClean="0">
                <a:solidFill>
                  <a:srgbClr val="285613"/>
                </a:solidFill>
              </a:rPr>
              <a:t>critical reflection</a:t>
            </a:r>
            <a:r>
              <a:rPr lang="en-US" sz="2400" dirty="0" smtClean="0">
                <a:solidFill>
                  <a:srgbClr val="285613"/>
                </a:solidFill>
              </a:rPr>
              <a:t> and  </a:t>
            </a:r>
          </a:p>
          <a:p>
            <a:pPr marL="355600" lvl="2" indent="-355600"/>
            <a:r>
              <a:rPr lang="en-US" sz="2400" dirty="0" smtClean="0">
                <a:solidFill>
                  <a:srgbClr val="285613"/>
                </a:solidFill>
              </a:rPr>
              <a:t>Refining methods, data and interpretation in the light of the understanding developed in the earlier cycles.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dirty="0" smtClean="0"/>
              <a:t>Identification of the problem/issue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dirty="0" smtClean="0"/>
              <a:t>Data gathering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dirty="0" smtClean="0"/>
              <a:t>Decision making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dirty="0" smtClean="0"/>
              <a:t>Resulting action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dirty="0" smtClean="0"/>
              <a:t>Assessment and evaluation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dirty="0" smtClean="0"/>
              <a:t>Planning for 2</a:t>
            </a:r>
            <a:r>
              <a:rPr lang="en-US" baseline="30000" dirty="0" smtClean="0"/>
              <a:t>nd</a:t>
            </a:r>
            <a:r>
              <a:rPr lang="en-US" dirty="0" smtClean="0"/>
              <a:t> cycle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Research Cycle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>
                <a:latin typeface="Rage Italic" pitchFamily="66" charset="0"/>
              </a:rPr>
              <a:t>Dr Nurulhuda A.R. </a:t>
            </a:r>
            <a:endParaRPr lang="en-US" altLang="en-US" dirty="0" smtClean="0">
              <a:latin typeface="Rage Italic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Research Based Science Teaching Strategies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845552" cy="4495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/>
              <a:t>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  <a:p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533400" y="1600200"/>
          <a:ext cx="7848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Action Research Cycle</a:t>
            </a:r>
            <a:endParaRPr lang="en-MY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>
                <a:latin typeface="Rage Italic" pitchFamily="66" charset="0"/>
              </a:rPr>
              <a:t>Dr Nurulhuda A.R. </a:t>
            </a:r>
            <a:endParaRPr lang="en-US" altLang="en-US" dirty="0" smtClean="0">
              <a:latin typeface="Rage Italic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Research Based Science Teaching Strategies</a:t>
            </a:r>
            <a:endParaRPr lang="en-US"/>
          </a:p>
        </p:txBody>
      </p:sp>
      <p:pic>
        <p:nvPicPr>
          <p:cNvPr id="6" name="Content Placeholder 5" descr="Fig-A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676400"/>
            <a:ext cx="6605335" cy="4057283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381000" y="5943600"/>
            <a:ext cx="6400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2E6316"/>
                </a:solidFill>
              </a:rPr>
              <a:t>From: </a:t>
            </a:r>
            <a:r>
              <a:rPr lang="en-US" sz="1400" dirty="0" err="1" smtClean="0">
                <a:solidFill>
                  <a:srgbClr val="2E6316"/>
                </a:solidFill>
              </a:rPr>
              <a:t>Yoland</a:t>
            </a:r>
            <a:r>
              <a:rPr lang="en-US" sz="1400" dirty="0" smtClean="0">
                <a:solidFill>
                  <a:srgbClr val="2E6316"/>
                </a:solidFill>
              </a:rPr>
              <a:t> Wadsworth </a:t>
            </a:r>
            <a:r>
              <a:rPr lang="en-US" sz="1400" dirty="0" smtClean="0">
                <a:solidFill>
                  <a:srgbClr val="DD2020"/>
                </a:solidFill>
                <a:hlinkClick r:id="rId3"/>
              </a:rPr>
              <a:t>*</a:t>
            </a:r>
            <a:r>
              <a:rPr lang="en-US" sz="1400" dirty="0" smtClean="0">
                <a:solidFill>
                  <a:srgbClr val="2E6316"/>
                </a:solidFill>
              </a:rPr>
              <a:t>What is Participatory Action Research? November 1998</a:t>
            </a:r>
            <a:endParaRPr lang="en-US" sz="1400" dirty="0">
              <a:solidFill>
                <a:srgbClr val="2E631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1860</TotalTime>
  <Words>1129</Words>
  <Application>Microsoft Office PowerPoint</Application>
  <PresentationFormat>On-screen Show (4:3)</PresentationFormat>
  <Paragraphs>140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Calibri</vt:lpstr>
      <vt:lpstr>Rage Italic</vt:lpstr>
      <vt:lpstr>Tw Cen MT</vt:lpstr>
      <vt:lpstr>Wingdings</vt:lpstr>
      <vt:lpstr>Wingdings 2</vt:lpstr>
      <vt:lpstr>Median</vt:lpstr>
      <vt:lpstr>Action research</vt:lpstr>
      <vt:lpstr>Learning Outcomes</vt:lpstr>
      <vt:lpstr>Types of Classroom Research</vt:lpstr>
      <vt:lpstr>What is an Action Research?</vt:lpstr>
      <vt:lpstr>Why do Action Research?</vt:lpstr>
      <vt:lpstr>4 assumptions underlying Action Research</vt:lpstr>
      <vt:lpstr>How to carry out Action Research</vt:lpstr>
      <vt:lpstr>Action Research Cycle</vt:lpstr>
      <vt:lpstr>Another Action Research Cycle</vt:lpstr>
      <vt:lpstr>Identification of problem/issue</vt:lpstr>
      <vt:lpstr>Data gathering</vt:lpstr>
      <vt:lpstr>Decision making</vt:lpstr>
      <vt:lpstr>Resulting action</vt:lpstr>
      <vt:lpstr>Assessment and Evaluation</vt:lpstr>
      <vt:lpstr>Ask evaluative and reflective questions</vt:lpstr>
      <vt:lpstr>The role of reflection in action research</vt:lpstr>
      <vt:lpstr>Validity issues in action research</vt:lpstr>
      <vt:lpstr>Triangulate data</vt:lpstr>
      <vt:lpstr>Hands-on activity: Getting started with classroom action research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and Guided Inquiry</dc:title>
  <dc:creator>user</dc:creator>
  <cp:lastModifiedBy>HP</cp:lastModifiedBy>
  <cp:revision>96</cp:revision>
  <dcterms:created xsi:type="dcterms:W3CDTF">2010-05-12T04:07:57Z</dcterms:created>
  <dcterms:modified xsi:type="dcterms:W3CDTF">2022-03-19T08:13:43Z</dcterms:modified>
</cp:coreProperties>
</file>